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D3C"/>
    <a:srgbClr val="D7A379"/>
    <a:srgbClr val="4CA1A3"/>
    <a:srgbClr val="B45333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3146E-E7B6-4789-BC90-3B0047F47197}" v="24" dt="2025-05-30T09:44:16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5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y Muscat" userId="8ab8bb24da6ee8d3" providerId="LiveId" clId="{3233146E-E7B6-4789-BC90-3B0047F47197}"/>
    <pc:docChg chg="undo custSel addSld delSld modSld">
      <pc:chgData name="Ruby Muscat" userId="8ab8bb24da6ee8d3" providerId="LiveId" clId="{3233146E-E7B6-4789-BC90-3B0047F47197}" dt="2025-05-30T09:44:23.619" v="81" actId="26606"/>
      <pc:docMkLst>
        <pc:docMk/>
      </pc:docMkLst>
      <pc:sldChg chg="modSp mod modClrScheme chgLayout">
        <pc:chgData name="Ruby Muscat" userId="8ab8bb24da6ee8d3" providerId="LiveId" clId="{3233146E-E7B6-4789-BC90-3B0047F47197}" dt="2025-05-30T09:36:16.435" v="32" actId="26606"/>
        <pc:sldMkLst>
          <pc:docMk/>
          <pc:sldMk cId="0" sldId="256"/>
        </pc:sldMkLst>
        <pc:spChg chg="mod">
          <ac:chgData name="Ruby Muscat" userId="8ab8bb24da6ee8d3" providerId="LiveId" clId="{3233146E-E7B6-4789-BC90-3B0047F47197}" dt="2025-05-30T09:36:16.435" v="32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Ruby Muscat" userId="8ab8bb24da6ee8d3" providerId="LiveId" clId="{3233146E-E7B6-4789-BC90-3B0047F47197}" dt="2025-05-30T09:36:16.435" v="32" actId="26606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Ruby Muscat" userId="8ab8bb24da6ee8d3" providerId="LiveId" clId="{3233146E-E7B6-4789-BC90-3B0047F47197}" dt="2025-05-30T09:36:11.113" v="31" actId="47"/>
        <pc:sldMkLst>
          <pc:docMk/>
          <pc:sldMk cId="0" sldId="257"/>
        </pc:sldMkLst>
      </pc:sldChg>
      <pc:sldChg chg="del">
        <pc:chgData name="Ruby Muscat" userId="8ab8bb24da6ee8d3" providerId="LiveId" clId="{3233146E-E7B6-4789-BC90-3B0047F47197}" dt="2025-05-30T09:36:10.333" v="30" actId="47"/>
        <pc:sldMkLst>
          <pc:docMk/>
          <pc:sldMk cId="0" sldId="258"/>
        </pc:sldMkLst>
      </pc:sldChg>
      <pc:sldChg chg="del">
        <pc:chgData name="Ruby Muscat" userId="8ab8bb24da6ee8d3" providerId="LiveId" clId="{3233146E-E7B6-4789-BC90-3B0047F47197}" dt="2025-05-30T09:36:09.967" v="29" actId="47"/>
        <pc:sldMkLst>
          <pc:docMk/>
          <pc:sldMk cId="0" sldId="259"/>
        </pc:sldMkLst>
      </pc:sldChg>
      <pc:sldChg chg="del">
        <pc:chgData name="Ruby Muscat" userId="8ab8bb24da6ee8d3" providerId="LiveId" clId="{3233146E-E7B6-4789-BC90-3B0047F47197}" dt="2025-05-30T09:36:09.427" v="28" actId="47"/>
        <pc:sldMkLst>
          <pc:docMk/>
          <pc:sldMk cId="0" sldId="260"/>
        </pc:sldMkLst>
      </pc:sldChg>
      <pc:sldChg chg="del">
        <pc:chgData name="Ruby Muscat" userId="8ab8bb24da6ee8d3" providerId="LiveId" clId="{3233146E-E7B6-4789-BC90-3B0047F47197}" dt="2025-05-30T09:36:09.049" v="27" actId="47"/>
        <pc:sldMkLst>
          <pc:docMk/>
          <pc:sldMk cId="0" sldId="261"/>
        </pc:sldMkLst>
      </pc:sldChg>
      <pc:sldChg chg="del">
        <pc:chgData name="Ruby Muscat" userId="8ab8bb24da6ee8d3" providerId="LiveId" clId="{3233146E-E7B6-4789-BC90-3B0047F47197}" dt="2025-05-30T09:36:08.733" v="26" actId="47"/>
        <pc:sldMkLst>
          <pc:docMk/>
          <pc:sldMk cId="0" sldId="262"/>
        </pc:sldMkLst>
      </pc:sldChg>
      <pc:sldChg chg="del">
        <pc:chgData name="Ruby Muscat" userId="8ab8bb24da6ee8d3" providerId="LiveId" clId="{3233146E-E7B6-4789-BC90-3B0047F47197}" dt="2025-05-30T09:36:08.423" v="25" actId="47"/>
        <pc:sldMkLst>
          <pc:docMk/>
          <pc:sldMk cId="0" sldId="263"/>
        </pc:sldMkLst>
      </pc:sldChg>
      <pc:sldChg chg="del">
        <pc:chgData name="Ruby Muscat" userId="8ab8bb24da6ee8d3" providerId="LiveId" clId="{3233146E-E7B6-4789-BC90-3B0047F47197}" dt="2025-05-30T09:36:08.064" v="24" actId="47"/>
        <pc:sldMkLst>
          <pc:docMk/>
          <pc:sldMk cId="0" sldId="264"/>
        </pc:sldMkLst>
      </pc:sldChg>
      <pc:sldChg chg="del">
        <pc:chgData name="Ruby Muscat" userId="8ab8bb24da6ee8d3" providerId="LiveId" clId="{3233146E-E7B6-4789-BC90-3B0047F47197}" dt="2025-05-30T09:36:07.672" v="23" actId="47"/>
        <pc:sldMkLst>
          <pc:docMk/>
          <pc:sldMk cId="0" sldId="265"/>
        </pc:sldMkLst>
      </pc:sldChg>
      <pc:sldChg chg="del">
        <pc:chgData name="Ruby Muscat" userId="8ab8bb24da6ee8d3" providerId="LiveId" clId="{3233146E-E7B6-4789-BC90-3B0047F47197}" dt="2025-05-30T09:36:07.183" v="22" actId="47"/>
        <pc:sldMkLst>
          <pc:docMk/>
          <pc:sldMk cId="0" sldId="266"/>
        </pc:sldMkLst>
      </pc:sldChg>
      <pc:sldChg chg="modSp add mod modClrScheme chgLayout">
        <pc:chgData name="Ruby Muscat" userId="8ab8bb24da6ee8d3" providerId="LiveId" clId="{3233146E-E7B6-4789-BC90-3B0047F47197}" dt="2025-05-30T09:36:22.308" v="33" actId="26606"/>
        <pc:sldMkLst>
          <pc:docMk/>
          <pc:sldMk cId="647000709" sldId="267"/>
        </pc:sldMkLst>
        <pc:spChg chg="mod">
          <ac:chgData name="Ruby Muscat" userId="8ab8bb24da6ee8d3" providerId="LiveId" clId="{3233146E-E7B6-4789-BC90-3B0047F47197}" dt="2025-05-30T09:36:22.308" v="33" actId="26606"/>
          <ac:spMkLst>
            <pc:docMk/>
            <pc:sldMk cId="647000709" sldId="267"/>
            <ac:spMk id="2" creationId="{DE28D9A5-BC82-B48D-5C6A-9C820E3ABC24}"/>
          </ac:spMkLst>
        </pc:spChg>
        <pc:spChg chg="mod">
          <ac:chgData name="Ruby Muscat" userId="8ab8bb24da6ee8d3" providerId="LiveId" clId="{3233146E-E7B6-4789-BC90-3B0047F47197}" dt="2025-05-30T09:36:22.308" v="33" actId="26606"/>
          <ac:spMkLst>
            <pc:docMk/>
            <pc:sldMk cId="647000709" sldId="267"/>
            <ac:spMk id="3" creationId="{8E1E5C1D-7DB6-6FEB-51C6-5B7AEF36C575}"/>
          </ac:spMkLst>
        </pc:spChg>
      </pc:sldChg>
      <pc:sldChg chg="addSp delSp modSp add mod">
        <pc:chgData name="Ruby Muscat" userId="8ab8bb24da6ee8d3" providerId="LiveId" clId="{3233146E-E7B6-4789-BC90-3B0047F47197}" dt="2025-05-30T09:37:12.704" v="42" actId="20577"/>
        <pc:sldMkLst>
          <pc:docMk/>
          <pc:sldMk cId="1483239758" sldId="268"/>
        </pc:sldMkLst>
        <pc:spChg chg="mod">
          <ac:chgData name="Ruby Muscat" userId="8ab8bb24da6ee8d3" providerId="LiveId" clId="{3233146E-E7B6-4789-BC90-3B0047F47197}" dt="2025-05-30T09:36:37.779" v="34" actId="26606"/>
          <ac:spMkLst>
            <pc:docMk/>
            <pc:sldMk cId="1483239758" sldId="268"/>
            <ac:spMk id="2" creationId="{D1F54C71-C098-E4AA-85C5-54E721215CE8}"/>
          </ac:spMkLst>
        </pc:spChg>
        <pc:spChg chg="del mod">
          <ac:chgData name="Ruby Muscat" userId="8ab8bb24da6ee8d3" providerId="LiveId" clId="{3233146E-E7B6-4789-BC90-3B0047F47197}" dt="2025-05-30T09:36:37.779" v="34" actId="26606"/>
          <ac:spMkLst>
            <pc:docMk/>
            <pc:sldMk cId="1483239758" sldId="268"/>
            <ac:spMk id="3" creationId="{738A9AA6-D330-8AA0-FC7A-9B3687EC970B}"/>
          </ac:spMkLst>
        </pc:spChg>
        <pc:graphicFrameChg chg="add mod">
          <ac:chgData name="Ruby Muscat" userId="8ab8bb24da6ee8d3" providerId="LiveId" clId="{3233146E-E7B6-4789-BC90-3B0047F47197}" dt="2025-05-30T09:37:12.704" v="42" actId="20577"/>
          <ac:graphicFrameMkLst>
            <pc:docMk/>
            <pc:sldMk cId="1483239758" sldId="268"/>
            <ac:graphicFrameMk id="5" creationId="{5B7DE944-D9AF-E4B3-44DE-EED0A8BD5DF6}"/>
          </ac:graphicFrameMkLst>
        </pc:graphicFrameChg>
      </pc:sldChg>
      <pc:sldChg chg="addSp delSp modSp add mod modClrScheme chgLayout">
        <pc:chgData name="Ruby Muscat" userId="8ab8bb24da6ee8d3" providerId="LiveId" clId="{3233146E-E7B6-4789-BC90-3B0047F47197}" dt="2025-05-30T09:43:36.118" v="74" actId="1076"/>
        <pc:sldMkLst>
          <pc:docMk/>
          <pc:sldMk cId="3881606534" sldId="269"/>
        </pc:sldMkLst>
        <pc:spChg chg="del mod">
          <ac:chgData name="Ruby Muscat" userId="8ab8bb24da6ee8d3" providerId="LiveId" clId="{3233146E-E7B6-4789-BC90-3B0047F47197}" dt="2025-05-30T09:40:17.408" v="54" actId="478"/>
          <ac:spMkLst>
            <pc:docMk/>
            <pc:sldMk cId="3881606534" sldId="269"/>
            <ac:spMk id="2" creationId="{7BE5EDA8-E424-F676-55F2-A5D281E4D92A}"/>
          </ac:spMkLst>
        </pc:spChg>
        <pc:spChg chg="del mod">
          <ac:chgData name="Ruby Muscat" userId="8ab8bb24da6ee8d3" providerId="LiveId" clId="{3233146E-E7B6-4789-BC90-3B0047F47197}" dt="2025-05-30T09:37:23.714" v="43" actId="26606"/>
          <ac:spMkLst>
            <pc:docMk/>
            <pc:sldMk cId="3881606534" sldId="269"/>
            <ac:spMk id="3" creationId="{32660E0D-1E1E-335E-43F4-8A0CD52D1992}"/>
          </ac:spMkLst>
        </pc:spChg>
        <pc:spChg chg="add del mod">
          <ac:chgData name="Ruby Muscat" userId="8ab8bb24da6ee8d3" providerId="LiveId" clId="{3233146E-E7B6-4789-BC90-3B0047F47197}" dt="2025-05-30T09:40:21.031" v="55" actId="478"/>
          <ac:spMkLst>
            <pc:docMk/>
            <pc:sldMk cId="3881606534" sldId="269"/>
            <ac:spMk id="6" creationId="{CD5FEB4C-1536-04DA-6C7E-8C29A4E4D4B6}"/>
          </ac:spMkLst>
        </pc:spChg>
        <pc:spChg chg="add del mod">
          <ac:chgData name="Ruby Muscat" userId="8ab8bb24da6ee8d3" providerId="LiveId" clId="{3233146E-E7B6-4789-BC90-3B0047F47197}" dt="2025-05-30T09:40:22.146" v="56" actId="478"/>
          <ac:spMkLst>
            <pc:docMk/>
            <pc:sldMk cId="3881606534" sldId="269"/>
            <ac:spMk id="9" creationId="{2BEDCE84-F867-3A3A-A78F-6B8A7A5B26D2}"/>
          </ac:spMkLst>
        </pc:spChg>
        <pc:graphicFrameChg chg="add mod">
          <ac:chgData name="Ruby Muscat" userId="8ab8bb24da6ee8d3" providerId="LiveId" clId="{3233146E-E7B6-4789-BC90-3B0047F47197}" dt="2025-05-30T09:43:36.118" v="74" actId="1076"/>
          <ac:graphicFrameMkLst>
            <pc:docMk/>
            <pc:sldMk cId="3881606534" sldId="269"/>
            <ac:graphicFrameMk id="5" creationId="{CFE012A7-C827-7752-DB2B-624E857AE19E}"/>
          </ac:graphicFrameMkLst>
        </pc:graphicFrameChg>
        <pc:picChg chg="add del mod">
          <ac:chgData name="Ruby Muscat" userId="8ab8bb24da6ee8d3" providerId="LiveId" clId="{3233146E-E7B6-4789-BC90-3B0047F47197}" dt="2025-05-30T09:43:09.088" v="66" actId="478"/>
          <ac:picMkLst>
            <pc:docMk/>
            <pc:sldMk cId="3881606534" sldId="269"/>
            <ac:picMk id="8" creationId="{4649D4A0-641C-C892-8CC2-F6491F0E2AD9}"/>
          </ac:picMkLst>
        </pc:picChg>
        <pc:picChg chg="add mod">
          <ac:chgData name="Ruby Muscat" userId="8ab8bb24da6ee8d3" providerId="LiveId" clId="{3233146E-E7B6-4789-BC90-3B0047F47197}" dt="2025-05-30T09:43:23.629" v="71" actId="1076"/>
          <ac:picMkLst>
            <pc:docMk/>
            <pc:sldMk cId="3881606534" sldId="269"/>
            <ac:picMk id="11" creationId="{B3D29C7D-9BA3-9B4F-5440-8D2165DE52F0}"/>
          </ac:picMkLst>
        </pc:picChg>
      </pc:sldChg>
      <pc:sldChg chg="addSp delSp modSp add mod">
        <pc:chgData name="Ruby Muscat" userId="8ab8bb24da6ee8d3" providerId="LiveId" clId="{3233146E-E7B6-4789-BC90-3B0047F47197}" dt="2025-05-30T09:44:16.135" v="80" actId="20577"/>
        <pc:sldMkLst>
          <pc:docMk/>
          <pc:sldMk cId="2988127854" sldId="270"/>
        </pc:sldMkLst>
        <pc:spChg chg="mod">
          <ac:chgData name="Ruby Muscat" userId="8ab8bb24da6ee8d3" providerId="LiveId" clId="{3233146E-E7B6-4789-BC90-3B0047F47197}" dt="2025-05-30T09:43:56.454" v="75" actId="26606"/>
          <ac:spMkLst>
            <pc:docMk/>
            <pc:sldMk cId="2988127854" sldId="270"/>
            <ac:spMk id="2" creationId="{F63997B3-C96A-1287-9043-4B8B72D27E37}"/>
          </ac:spMkLst>
        </pc:spChg>
        <pc:spChg chg="del mod">
          <ac:chgData name="Ruby Muscat" userId="8ab8bb24da6ee8d3" providerId="LiveId" clId="{3233146E-E7B6-4789-BC90-3B0047F47197}" dt="2025-05-30T09:43:56.454" v="75" actId="26606"/>
          <ac:spMkLst>
            <pc:docMk/>
            <pc:sldMk cId="2988127854" sldId="270"/>
            <ac:spMk id="3" creationId="{AA83F2C9-D23A-891F-A46A-74FD6E297219}"/>
          </ac:spMkLst>
        </pc:spChg>
        <pc:graphicFrameChg chg="add mod">
          <ac:chgData name="Ruby Muscat" userId="8ab8bb24da6ee8d3" providerId="LiveId" clId="{3233146E-E7B6-4789-BC90-3B0047F47197}" dt="2025-05-30T09:44:16.135" v="80" actId="20577"/>
          <ac:graphicFrameMkLst>
            <pc:docMk/>
            <pc:sldMk cId="2988127854" sldId="270"/>
            <ac:graphicFrameMk id="5" creationId="{4CBD9D11-C024-A10D-AA54-1DFAD7E1835B}"/>
          </ac:graphicFrameMkLst>
        </pc:graphicFrameChg>
      </pc:sldChg>
      <pc:sldChg chg="modSp add mod modClrScheme chgLayout">
        <pc:chgData name="Ruby Muscat" userId="8ab8bb24da6ee8d3" providerId="LiveId" clId="{3233146E-E7B6-4789-BC90-3B0047F47197}" dt="2025-05-30T09:44:23.619" v="81" actId="26606"/>
        <pc:sldMkLst>
          <pc:docMk/>
          <pc:sldMk cId="1385720266" sldId="271"/>
        </pc:sldMkLst>
        <pc:spChg chg="mod">
          <ac:chgData name="Ruby Muscat" userId="8ab8bb24da6ee8d3" providerId="LiveId" clId="{3233146E-E7B6-4789-BC90-3B0047F47197}" dt="2025-05-30T09:44:23.619" v="81" actId="26606"/>
          <ac:spMkLst>
            <pc:docMk/>
            <pc:sldMk cId="1385720266" sldId="271"/>
            <ac:spMk id="2" creationId="{C9D3300D-4D77-9243-78A4-CBA44126CE10}"/>
          </ac:spMkLst>
        </pc:spChg>
        <pc:spChg chg="mod">
          <ac:chgData name="Ruby Muscat" userId="8ab8bb24da6ee8d3" providerId="LiveId" clId="{3233146E-E7B6-4789-BC90-3B0047F47197}" dt="2025-05-30T09:44:23.619" v="81" actId="26606"/>
          <ac:spMkLst>
            <pc:docMk/>
            <pc:sldMk cId="1385720266" sldId="271"/>
            <ac:spMk id="3" creationId="{F103EFDA-BF80-C1FC-96B3-A8F8D0EC7CC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502DE-CF0B-4555-BA68-510688538939}" type="doc">
      <dgm:prSet loTypeId="urn:microsoft.com/office/officeart/2018/2/layout/IconLabel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CC5AFC-B1FE-42B7-8080-D9D923052C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Quarterly OKRs or KPIs</a:t>
          </a:r>
          <a:endParaRPr lang="en-US" dirty="0"/>
        </a:p>
      </dgm:t>
    </dgm:pt>
    <dgm:pt modelId="{27EBB2C9-0E50-4DC4-9611-8DFAAFE95559}" type="parTrans" cxnId="{C4D93FD1-18C1-40D9-9762-EC707267A9C9}">
      <dgm:prSet/>
      <dgm:spPr/>
      <dgm:t>
        <a:bodyPr/>
        <a:lstStyle/>
        <a:p>
          <a:endParaRPr lang="en-US"/>
        </a:p>
      </dgm:t>
    </dgm:pt>
    <dgm:pt modelId="{B5838AA1-F312-471A-A9B4-0590A00FD58E}" type="sibTrans" cxnId="{C4D93FD1-18C1-40D9-9762-EC707267A9C9}">
      <dgm:prSet/>
      <dgm:spPr/>
      <dgm:t>
        <a:bodyPr/>
        <a:lstStyle/>
        <a:p>
          <a:endParaRPr lang="en-US"/>
        </a:p>
      </dgm:t>
    </dgm:pt>
    <dgm:pt modelId="{3A9DADDD-EDDD-4415-9ACB-A187CFFE93B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Regular check-ins (bi-weekly or monthly)</a:t>
          </a:r>
          <a:endParaRPr lang="en-US" dirty="0"/>
        </a:p>
      </dgm:t>
    </dgm:pt>
    <dgm:pt modelId="{D17FD072-32D3-49C9-AD0C-B1BDDF361190}" type="parTrans" cxnId="{0F4674B5-EFFD-4F32-AA09-2714874A717D}">
      <dgm:prSet/>
      <dgm:spPr/>
      <dgm:t>
        <a:bodyPr/>
        <a:lstStyle/>
        <a:p>
          <a:endParaRPr lang="en-US"/>
        </a:p>
      </dgm:t>
    </dgm:pt>
    <dgm:pt modelId="{C45E0766-447B-4393-8542-FDE995CD8720}" type="sibTrans" cxnId="{0F4674B5-EFFD-4F32-AA09-2714874A717D}">
      <dgm:prSet/>
      <dgm:spPr/>
      <dgm:t>
        <a:bodyPr/>
        <a:lstStyle/>
        <a:p>
          <a:endParaRPr lang="en-US"/>
        </a:p>
      </dgm:t>
    </dgm:pt>
    <dgm:pt modelId="{CDA592A9-ECD0-41D6-AC62-9B06C502E6B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Feedback loops (360° or manager-led)</a:t>
          </a:r>
          <a:endParaRPr lang="en-US" dirty="0"/>
        </a:p>
      </dgm:t>
    </dgm:pt>
    <dgm:pt modelId="{B1A7120E-1607-41C2-B727-4BAAFB5235AA}" type="parTrans" cxnId="{00DBDEB7-C446-476E-A839-088D07066A2F}">
      <dgm:prSet/>
      <dgm:spPr/>
      <dgm:t>
        <a:bodyPr/>
        <a:lstStyle/>
        <a:p>
          <a:endParaRPr lang="en-US"/>
        </a:p>
      </dgm:t>
    </dgm:pt>
    <dgm:pt modelId="{AF3D51D5-6008-478B-B51E-802D4756E5AD}" type="sibTrans" cxnId="{00DBDEB7-C446-476E-A839-088D07066A2F}">
      <dgm:prSet/>
      <dgm:spPr/>
      <dgm:t>
        <a:bodyPr/>
        <a:lstStyle/>
        <a:p>
          <a:endParaRPr lang="en-US"/>
        </a:p>
      </dgm:t>
    </dgm:pt>
    <dgm:pt modelId="{AE729D29-A164-470B-BA6B-8B2EE60184E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Simple career paths or development plans</a:t>
          </a:r>
          <a:endParaRPr lang="en-US" dirty="0"/>
        </a:p>
      </dgm:t>
    </dgm:pt>
    <dgm:pt modelId="{E113E033-A8D4-47E1-8FF9-A0EA2935D2AB}" type="parTrans" cxnId="{BD4C2A9B-73FA-4198-9EE7-DF0D8E72FF6B}">
      <dgm:prSet/>
      <dgm:spPr/>
      <dgm:t>
        <a:bodyPr/>
        <a:lstStyle/>
        <a:p>
          <a:endParaRPr lang="en-US"/>
        </a:p>
      </dgm:t>
    </dgm:pt>
    <dgm:pt modelId="{5A51B6AF-4D70-4964-BC6E-FBE16CA733BA}" type="sibTrans" cxnId="{BD4C2A9B-73FA-4198-9EE7-DF0D8E72FF6B}">
      <dgm:prSet/>
      <dgm:spPr/>
      <dgm:t>
        <a:bodyPr/>
        <a:lstStyle/>
        <a:p>
          <a:endParaRPr lang="en-US"/>
        </a:p>
      </dgm:t>
    </dgm:pt>
    <dgm:pt modelId="{4F3B5DB8-7707-4C53-87B2-CABC66ACF2A8}" type="pres">
      <dgm:prSet presAssocID="{0A0502DE-CF0B-4555-BA68-510688538939}" presName="root" presStyleCnt="0">
        <dgm:presLayoutVars>
          <dgm:dir/>
          <dgm:resizeHandles val="exact"/>
        </dgm:presLayoutVars>
      </dgm:prSet>
      <dgm:spPr/>
    </dgm:pt>
    <dgm:pt modelId="{5EB84FBA-9F24-40DE-8608-6D7529266F01}" type="pres">
      <dgm:prSet presAssocID="{E4CC5AFC-B1FE-42B7-8080-D9D923052C43}" presName="compNode" presStyleCnt="0"/>
      <dgm:spPr/>
    </dgm:pt>
    <dgm:pt modelId="{802E1C5B-B9D5-4E41-9D46-653F7CB8B072}" type="pres">
      <dgm:prSet presAssocID="{E4CC5AFC-B1FE-42B7-8080-D9D923052C4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950EDDEC-3F04-4D9B-96BD-91EB087F2FEE}" type="pres">
      <dgm:prSet presAssocID="{E4CC5AFC-B1FE-42B7-8080-D9D923052C43}" presName="spaceRect" presStyleCnt="0"/>
      <dgm:spPr/>
    </dgm:pt>
    <dgm:pt modelId="{FB4A0D40-41F5-4073-87D9-717B4A877834}" type="pres">
      <dgm:prSet presAssocID="{E4CC5AFC-B1FE-42B7-8080-D9D923052C43}" presName="textRect" presStyleLbl="revTx" presStyleIdx="0" presStyleCnt="4">
        <dgm:presLayoutVars>
          <dgm:chMax val="1"/>
          <dgm:chPref val="1"/>
        </dgm:presLayoutVars>
      </dgm:prSet>
      <dgm:spPr/>
    </dgm:pt>
    <dgm:pt modelId="{B43ECF7B-A591-4B6E-ADEA-172E6CC8E8C5}" type="pres">
      <dgm:prSet presAssocID="{B5838AA1-F312-471A-A9B4-0590A00FD58E}" presName="sibTrans" presStyleCnt="0"/>
      <dgm:spPr/>
    </dgm:pt>
    <dgm:pt modelId="{89C01ED7-4C7D-425E-88B1-DD86E9EE32D3}" type="pres">
      <dgm:prSet presAssocID="{3A9DADDD-EDDD-4415-9ACB-A187CFFE93B3}" presName="compNode" presStyleCnt="0"/>
      <dgm:spPr/>
    </dgm:pt>
    <dgm:pt modelId="{9C6E4236-FFD8-4F07-AB33-B8F9CED2485E}" type="pres">
      <dgm:prSet presAssocID="{3A9DADDD-EDDD-4415-9ACB-A187CFFE93B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6DBAD45-E521-42F9-B5BB-FA519112257D}" type="pres">
      <dgm:prSet presAssocID="{3A9DADDD-EDDD-4415-9ACB-A187CFFE93B3}" presName="spaceRect" presStyleCnt="0"/>
      <dgm:spPr/>
    </dgm:pt>
    <dgm:pt modelId="{276C5C8E-2D91-4EBE-8A7A-3DA472231C29}" type="pres">
      <dgm:prSet presAssocID="{3A9DADDD-EDDD-4415-9ACB-A187CFFE93B3}" presName="textRect" presStyleLbl="revTx" presStyleIdx="1" presStyleCnt="4">
        <dgm:presLayoutVars>
          <dgm:chMax val="1"/>
          <dgm:chPref val="1"/>
        </dgm:presLayoutVars>
      </dgm:prSet>
      <dgm:spPr/>
    </dgm:pt>
    <dgm:pt modelId="{BBF62F70-BE48-4340-8D98-21AD71F60EDA}" type="pres">
      <dgm:prSet presAssocID="{C45E0766-447B-4393-8542-FDE995CD8720}" presName="sibTrans" presStyleCnt="0"/>
      <dgm:spPr/>
    </dgm:pt>
    <dgm:pt modelId="{3D3F6101-26B7-4B00-82AC-E9D4CF1C8826}" type="pres">
      <dgm:prSet presAssocID="{CDA592A9-ECD0-41D6-AC62-9B06C502E6B8}" presName="compNode" presStyleCnt="0"/>
      <dgm:spPr/>
    </dgm:pt>
    <dgm:pt modelId="{4E557239-D228-4D42-A82D-169D47F7EFCE}" type="pres">
      <dgm:prSet presAssocID="{CDA592A9-ECD0-41D6-AC62-9B06C502E6B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62FEBFFF-115A-4635-8D84-F59D754598F4}" type="pres">
      <dgm:prSet presAssocID="{CDA592A9-ECD0-41D6-AC62-9B06C502E6B8}" presName="spaceRect" presStyleCnt="0"/>
      <dgm:spPr/>
    </dgm:pt>
    <dgm:pt modelId="{E6CB5FEC-6C9A-4F25-BD6F-EBECBB582C34}" type="pres">
      <dgm:prSet presAssocID="{CDA592A9-ECD0-41D6-AC62-9B06C502E6B8}" presName="textRect" presStyleLbl="revTx" presStyleIdx="2" presStyleCnt="4">
        <dgm:presLayoutVars>
          <dgm:chMax val="1"/>
          <dgm:chPref val="1"/>
        </dgm:presLayoutVars>
      </dgm:prSet>
      <dgm:spPr/>
    </dgm:pt>
    <dgm:pt modelId="{F120AC7F-CBC0-4C87-AE53-8113FE5CB220}" type="pres">
      <dgm:prSet presAssocID="{AF3D51D5-6008-478B-B51E-802D4756E5AD}" presName="sibTrans" presStyleCnt="0"/>
      <dgm:spPr/>
    </dgm:pt>
    <dgm:pt modelId="{E95393BB-05A3-4953-A569-305F39301357}" type="pres">
      <dgm:prSet presAssocID="{AE729D29-A164-470B-BA6B-8B2EE60184E1}" presName="compNode" presStyleCnt="0"/>
      <dgm:spPr/>
    </dgm:pt>
    <dgm:pt modelId="{551D8E8B-5658-4084-B205-03170E49BFF7}" type="pres">
      <dgm:prSet presAssocID="{AE729D29-A164-470B-BA6B-8B2EE60184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2C9035B1-0219-4221-B5AA-8FBF1F816809}" type="pres">
      <dgm:prSet presAssocID="{AE729D29-A164-470B-BA6B-8B2EE60184E1}" presName="spaceRect" presStyleCnt="0"/>
      <dgm:spPr/>
    </dgm:pt>
    <dgm:pt modelId="{B4F2D73D-4B10-4C0C-8A4E-69F2B63E6406}" type="pres">
      <dgm:prSet presAssocID="{AE729D29-A164-470B-BA6B-8B2EE60184E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098DB35-71E3-49B4-BE6E-8D945402813B}" type="presOf" srcId="{E4CC5AFC-B1FE-42B7-8080-D9D923052C43}" destId="{FB4A0D40-41F5-4073-87D9-717B4A877834}" srcOrd="0" destOrd="0" presId="urn:microsoft.com/office/officeart/2018/2/layout/IconLabelList"/>
    <dgm:cxn modelId="{04D0C86B-0DF2-4BDF-B437-BC4A20E80A55}" type="presOf" srcId="{AE729D29-A164-470B-BA6B-8B2EE60184E1}" destId="{B4F2D73D-4B10-4C0C-8A4E-69F2B63E6406}" srcOrd="0" destOrd="0" presId="urn:microsoft.com/office/officeart/2018/2/layout/IconLabelList"/>
    <dgm:cxn modelId="{BD4C2A9B-73FA-4198-9EE7-DF0D8E72FF6B}" srcId="{0A0502DE-CF0B-4555-BA68-510688538939}" destId="{AE729D29-A164-470B-BA6B-8B2EE60184E1}" srcOrd="3" destOrd="0" parTransId="{E113E033-A8D4-47E1-8FF9-A0EA2935D2AB}" sibTransId="{5A51B6AF-4D70-4964-BC6E-FBE16CA733BA}"/>
    <dgm:cxn modelId="{D54FA7B2-D84C-462C-9D31-54B545BD061B}" type="presOf" srcId="{0A0502DE-CF0B-4555-BA68-510688538939}" destId="{4F3B5DB8-7707-4C53-87B2-CABC66ACF2A8}" srcOrd="0" destOrd="0" presId="urn:microsoft.com/office/officeart/2018/2/layout/IconLabelList"/>
    <dgm:cxn modelId="{0F4674B5-EFFD-4F32-AA09-2714874A717D}" srcId="{0A0502DE-CF0B-4555-BA68-510688538939}" destId="{3A9DADDD-EDDD-4415-9ACB-A187CFFE93B3}" srcOrd="1" destOrd="0" parTransId="{D17FD072-32D3-49C9-AD0C-B1BDDF361190}" sibTransId="{C45E0766-447B-4393-8542-FDE995CD8720}"/>
    <dgm:cxn modelId="{00DBDEB7-C446-476E-A839-088D07066A2F}" srcId="{0A0502DE-CF0B-4555-BA68-510688538939}" destId="{CDA592A9-ECD0-41D6-AC62-9B06C502E6B8}" srcOrd="2" destOrd="0" parTransId="{B1A7120E-1607-41C2-B727-4BAAFB5235AA}" sibTransId="{AF3D51D5-6008-478B-B51E-802D4756E5AD}"/>
    <dgm:cxn modelId="{C4D93FD1-18C1-40D9-9762-EC707267A9C9}" srcId="{0A0502DE-CF0B-4555-BA68-510688538939}" destId="{E4CC5AFC-B1FE-42B7-8080-D9D923052C43}" srcOrd="0" destOrd="0" parTransId="{27EBB2C9-0E50-4DC4-9611-8DFAAFE95559}" sibTransId="{B5838AA1-F312-471A-A9B4-0590A00FD58E}"/>
    <dgm:cxn modelId="{24E070D7-E629-4871-B407-9680FC515E1F}" type="presOf" srcId="{3A9DADDD-EDDD-4415-9ACB-A187CFFE93B3}" destId="{276C5C8E-2D91-4EBE-8A7A-3DA472231C29}" srcOrd="0" destOrd="0" presId="urn:microsoft.com/office/officeart/2018/2/layout/IconLabelList"/>
    <dgm:cxn modelId="{B15092F3-4087-40DF-96CD-D712D23D7DB2}" type="presOf" srcId="{CDA592A9-ECD0-41D6-AC62-9B06C502E6B8}" destId="{E6CB5FEC-6C9A-4F25-BD6F-EBECBB582C34}" srcOrd="0" destOrd="0" presId="urn:microsoft.com/office/officeart/2018/2/layout/IconLabelList"/>
    <dgm:cxn modelId="{CC0E5F8E-85A5-4395-8B75-680F4882F088}" type="presParOf" srcId="{4F3B5DB8-7707-4C53-87B2-CABC66ACF2A8}" destId="{5EB84FBA-9F24-40DE-8608-6D7529266F01}" srcOrd="0" destOrd="0" presId="urn:microsoft.com/office/officeart/2018/2/layout/IconLabelList"/>
    <dgm:cxn modelId="{8817009C-7793-42C1-B3D6-C725311EE769}" type="presParOf" srcId="{5EB84FBA-9F24-40DE-8608-6D7529266F01}" destId="{802E1C5B-B9D5-4E41-9D46-653F7CB8B072}" srcOrd="0" destOrd="0" presId="urn:microsoft.com/office/officeart/2018/2/layout/IconLabelList"/>
    <dgm:cxn modelId="{D432E944-12D0-4013-9F17-296DCC665197}" type="presParOf" srcId="{5EB84FBA-9F24-40DE-8608-6D7529266F01}" destId="{950EDDEC-3F04-4D9B-96BD-91EB087F2FEE}" srcOrd="1" destOrd="0" presId="urn:microsoft.com/office/officeart/2018/2/layout/IconLabelList"/>
    <dgm:cxn modelId="{1EC45B3E-317C-4E49-838B-E1C58221E2DF}" type="presParOf" srcId="{5EB84FBA-9F24-40DE-8608-6D7529266F01}" destId="{FB4A0D40-41F5-4073-87D9-717B4A877834}" srcOrd="2" destOrd="0" presId="urn:microsoft.com/office/officeart/2018/2/layout/IconLabelList"/>
    <dgm:cxn modelId="{71107D47-35FE-4547-85A9-E9A730CCC848}" type="presParOf" srcId="{4F3B5DB8-7707-4C53-87B2-CABC66ACF2A8}" destId="{B43ECF7B-A591-4B6E-ADEA-172E6CC8E8C5}" srcOrd="1" destOrd="0" presId="urn:microsoft.com/office/officeart/2018/2/layout/IconLabelList"/>
    <dgm:cxn modelId="{83CCD7CA-3DAD-449B-B052-69AD3582B49A}" type="presParOf" srcId="{4F3B5DB8-7707-4C53-87B2-CABC66ACF2A8}" destId="{89C01ED7-4C7D-425E-88B1-DD86E9EE32D3}" srcOrd="2" destOrd="0" presId="urn:microsoft.com/office/officeart/2018/2/layout/IconLabelList"/>
    <dgm:cxn modelId="{30BF734B-8F3B-49BB-8DE3-2D4B091B497F}" type="presParOf" srcId="{89C01ED7-4C7D-425E-88B1-DD86E9EE32D3}" destId="{9C6E4236-FFD8-4F07-AB33-B8F9CED2485E}" srcOrd="0" destOrd="0" presId="urn:microsoft.com/office/officeart/2018/2/layout/IconLabelList"/>
    <dgm:cxn modelId="{39E387F4-C991-4733-9753-5E45411025EF}" type="presParOf" srcId="{89C01ED7-4C7D-425E-88B1-DD86E9EE32D3}" destId="{D6DBAD45-E521-42F9-B5BB-FA519112257D}" srcOrd="1" destOrd="0" presId="urn:microsoft.com/office/officeart/2018/2/layout/IconLabelList"/>
    <dgm:cxn modelId="{5C1B23DD-ADED-4A3A-8CB4-03485CBAE83F}" type="presParOf" srcId="{89C01ED7-4C7D-425E-88B1-DD86E9EE32D3}" destId="{276C5C8E-2D91-4EBE-8A7A-3DA472231C29}" srcOrd="2" destOrd="0" presId="urn:microsoft.com/office/officeart/2018/2/layout/IconLabelList"/>
    <dgm:cxn modelId="{150DC769-18A0-4A3E-9415-86F8E7930894}" type="presParOf" srcId="{4F3B5DB8-7707-4C53-87B2-CABC66ACF2A8}" destId="{BBF62F70-BE48-4340-8D98-21AD71F60EDA}" srcOrd="3" destOrd="0" presId="urn:microsoft.com/office/officeart/2018/2/layout/IconLabelList"/>
    <dgm:cxn modelId="{AA50C95A-D1E1-4E71-AD47-E75D56109857}" type="presParOf" srcId="{4F3B5DB8-7707-4C53-87B2-CABC66ACF2A8}" destId="{3D3F6101-26B7-4B00-82AC-E9D4CF1C8826}" srcOrd="4" destOrd="0" presId="urn:microsoft.com/office/officeart/2018/2/layout/IconLabelList"/>
    <dgm:cxn modelId="{397DA312-FC0D-4899-B534-F73D9B59A24D}" type="presParOf" srcId="{3D3F6101-26B7-4B00-82AC-E9D4CF1C8826}" destId="{4E557239-D228-4D42-A82D-169D47F7EFCE}" srcOrd="0" destOrd="0" presId="urn:microsoft.com/office/officeart/2018/2/layout/IconLabelList"/>
    <dgm:cxn modelId="{4818683B-97BA-4E3B-921A-B869E52C596C}" type="presParOf" srcId="{3D3F6101-26B7-4B00-82AC-E9D4CF1C8826}" destId="{62FEBFFF-115A-4635-8D84-F59D754598F4}" srcOrd="1" destOrd="0" presId="urn:microsoft.com/office/officeart/2018/2/layout/IconLabelList"/>
    <dgm:cxn modelId="{EBF347BB-FC54-4FEC-8060-6BD2B6E44F9C}" type="presParOf" srcId="{3D3F6101-26B7-4B00-82AC-E9D4CF1C8826}" destId="{E6CB5FEC-6C9A-4F25-BD6F-EBECBB582C34}" srcOrd="2" destOrd="0" presId="urn:microsoft.com/office/officeart/2018/2/layout/IconLabelList"/>
    <dgm:cxn modelId="{19F646BC-EE1C-4D12-8994-A03D35E60996}" type="presParOf" srcId="{4F3B5DB8-7707-4C53-87B2-CABC66ACF2A8}" destId="{F120AC7F-CBC0-4C87-AE53-8113FE5CB220}" srcOrd="5" destOrd="0" presId="urn:microsoft.com/office/officeart/2018/2/layout/IconLabelList"/>
    <dgm:cxn modelId="{6F30A927-F75C-4B24-B121-CFAAED3798D4}" type="presParOf" srcId="{4F3B5DB8-7707-4C53-87B2-CABC66ACF2A8}" destId="{E95393BB-05A3-4953-A569-305F39301357}" srcOrd="6" destOrd="0" presId="urn:microsoft.com/office/officeart/2018/2/layout/IconLabelList"/>
    <dgm:cxn modelId="{73FC0817-CB2C-4C8F-B2F3-9283DA029347}" type="presParOf" srcId="{E95393BB-05A3-4953-A569-305F39301357}" destId="{551D8E8B-5658-4084-B205-03170E49BFF7}" srcOrd="0" destOrd="0" presId="urn:microsoft.com/office/officeart/2018/2/layout/IconLabelList"/>
    <dgm:cxn modelId="{277E136C-A304-4506-BA15-8C01D89D21AB}" type="presParOf" srcId="{E95393BB-05A3-4953-A569-305F39301357}" destId="{2C9035B1-0219-4221-B5AA-8FBF1F816809}" srcOrd="1" destOrd="0" presId="urn:microsoft.com/office/officeart/2018/2/layout/IconLabelList"/>
    <dgm:cxn modelId="{0935F65B-1355-480F-AA38-8CEB3311F8A1}" type="presParOf" srcId="{E95393BB-05A3-4953-A569-305F39301357}" destId="{B4F2D73D-4B10-4C0C-8A4E-69F2B63E64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72396-3E83-453D-ABFF-D1658FB7F67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A75F8D-6D95-4BF7-9867-CC364A682E94}">
      <dgm:prSet/>
      <dgm:spPr/>
      <dgm:t>
        <a:bodyPr/>
        <a:lstStyle/>
        <a:p>
          <a:r>
            <a:rPr lang="en-GB" dirty="0"/>
            <a:t>Top 3 Objectives and Key Results</a:t>
          </a:r>
          <a:endParaRPr lang="en-US" dirty="0"/>
        </a:p>
      </dgm:t>
    </dgm:pt>
    <dgm:pt modelId="{2D29F441-CF2C-4F62-9084-367DA902DD83}" type="parTrans" cxnId="{0E66F305-39B0-4F6E-9EFA-119327AEDB2F}">
      <dgm:prSet/>
      <dgm:spPr/>
      <dgm:t>
        <a:bodyPr/>
        <a:lstStyle/>
        <a:p>
          <a:endParaRPr lang="en-US"/>
        </a:p>
      </dgm:t>
    </dgm:pt>
    <dgm:pt modelId="{B672AE27-7D56-4471-B740-D7CC70BDBFC9}" type="sibTrans" cxnId="{0E66F305-39B0-4F6E-9EFA-119327AEDB2F}">
      <dgm:prSet/>
      <dgm:spPr/>
      <dgm:t>
        <a:bodyPr/>
        <a:lstStyle/>
        <a:p>
          <a:endParaRPr lang="en-US"/>
        </a:p>
      </dgm:t>
    </dgm:pt>
    <dgm:pt modelId="{97AB64E4-AFBE-488B-9609-EF784612003A}">
      <dgm:prSet/>
      <dgm:spPr/>
      <dgm:t>
        <a:bodyPr/>
        <a:lstStyle/>
        <a:p>
          <a:r>
            <a:rPr lang="en-GB" dirty="0"/>
            <a:t>Manager feedback area</a:t>
          </a:r>
          <a:endParaRPr lang="en-US" dirty="0"/>
        </a:p>
      </dgm:t>
    </dgm:pt>
    <dgm:pt modelId="{23008E2C-82BE-439F-A591-DE291280006E}" type="parTrans" cxnId="{3F394AA1-438F-4B78-BDDC-62D8309390FD}">
      <dgm:prSet/>
      <dgm:spPr/>
      <dgm:t>
        <a:bodyPr/>
        <a:lstStyle/>
        <a:p>
          <a:endParaRPr lang="en-US"/>
        </a:p>
      </dgm:t>
    </dgm:pt>
    <dgm:pt modelId="{C8AA642B-F7EF-47EB-893A-687C4E89D0EB}" type="sibTrans" cxnId="{3F394AA1-438F-4B78-BDDC-62D8309390FD}">
      <dgm:prSet/>
      <dgm:spPr/>
      <dgm:t>
        <a:bodyPr/>
        <a:lstStyle/>
        <a:p>
          <a:endParaRPr lang="en-US"/>
        </a:p>
      </dgm:t>
    </dgm:pt>
    <dgm:pt modelId="{B370D970-5E1B-4997-A245-EF3DCB1E4B1B}">
      <dgm:prSet/>
      <dgm:spPr/>
      <dgm:t>
        <a:bodyPr/>
        <a:lstStyle/>
        <a:p>
          <a:r>
            <a:rPr lang="en-GB" dirty="0"/>
            <a:t>Self-reflection prompts</a:t>
          </a:r>
          <a:endParaRPr lang="en-US" dirty="0"/>
        </a:p>
      </dgm:t>
    </dgm:pt>
    <dgm:pt modelId="{78268A07-E9E4-45AE-AB3E-DDAAAFA3A7D8}" type="parTrans" cxnId="{8D6F8AE7-91CE-4DD0-9A87-446678DD64EE}">
      <dgm:prSet/>
      <dgm:spPr/>
      <dgm:t>
        <a:bodyPr/>
        <a:lstStyle/>
        <a:p>
          <a:endParaRPr lang="en-US"/>
        </a:p>
      </dgm:t>
    </dgm:pt>
    <dgm:pt modelId="{14F4B345-103A-4A90-B4B9-7674CC03E506}" type="sibTrans" cxnId="{8D6F8AE7-91CE-4DD0-9A87-446678DD64EE}">
      <dgm:prSet/>
      <dgm:spPr/>
      <dgm:t>
        <a:bodyPr/>
        <a:lstStyle/>
        <a:p>
          <a:endParaRPr lang="en-US"/>
        </a:p>
      </dgm:t>
    </dgm:pt>
    <dgm:pt modelId="{521AC343-1244-45D6-B3D8-7E7D35C43FA5}">
      <dgm:prSet/>
      <dgm:spPr/>
      <dgm:t>
        <a:bodyPr/>
        <a:lstStyle/>
        <a:p>
          <a:r>
            <a:rPr lang="en-GB" dirty="0"/>
            <a:t>Development actions and goals</a:t>
          </a:r>
          <a:endParaRPr lang="en-US" dirty="0"/>
        </a:p>
      </dgm:t>
    </dgm:pt>
    <dgm:pt modelId="{D8278D1B-1B04-4A8B-91B8-D243F574836F}" type="parTrans" cxnId="{2D837B37-B05B-48EF-83EA-80FF261476AB}">
      <dgm:prSet/>
      <dgm:spPr/>
      <dgm:t>
        <a:bodyPr/>
        <a:lstStyle/>
        <a:p>
          <a:endParaRPr lang="en-US"/>
        </a:p>
      </dgm:t>
    </dgm:pt>
    <dgm:pt modelId="{CCBFFA76-F92F-48C8-BEB6-CDC6A11D62C8}" type="sibTrans" cxnId="{2D837B37-B05B-48EF-83EA-80FF261476AB}">
      <dgm:prSet/>
      <dgm:spPr/>
      <dgm:t>
        <a:bodyPr/>
        <a:lstStyle/>
        <a:p>
          <a:endParaRPr lang="en-US"/>
        </a:p>
      </dgm:t>
    </dgm:pt>
    <dgm:pt modelId="{00AE28B4-62D8-4810-9E86-EA2E53243388}" type="pres">
      <dgm:prSet presAssocID="{82872396-3E83-453D-ABFF-D1658FB7F673}" presName="root" presStyleCnt="0">
        <dgm:presLayoutVars>
          <dgm:dir/>
          <dgm:resizeHandles val="exact"/>
        </dgm:presLayoutVars>
      </dgm:prSet>
      <dgm:spPr/>
    </dgm:pt>
    <dgm:pt modelId="{717648B7-BC3E-43A1-BE6C-6BD4F24C833C}" type="pres">
      <dgm:prSet presAssocID="{8DA75F8D-6D95-4BF7-9867-CC364A682E94}" presName="compNode" presStyleCnt="0"/>
      <dgm:spPr/>
    </dgm:pt>
    <dgm:pt modelId="{C8C474D7-F1D8-45C2-BCB0-9A3DB143EB14}" type="pres">
      <dgm:prSet presAssocID="{8DA75F8D-6D95-4BF7-9867-CC364A682E94}" presName="bgRect" presStyleLbl="bgShp" presStyleIdx="0" presStyleCnt="4" custLinFactNeighborY="9344"/>
      <dgm:spPr/>
    </dgm:pt>
    <dgm:pt modelId="{97E40793-D443-49D6-AD52-2FD33CEBEE83}" type="pres">
      <dgm:prSet presAssocID="{8DA75F8D-6D95-4BF7-9867-CC364A682E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0CE39CCC-6169-4E90-B2DF-DE9239BD3999}" type="pres">
      <dgm:prSet presAssocID="{8DA75F8D-6D95-4BF7-9867-CC364A682E94}" presName="spaceRect" presStyleCnt="0"/>
      <dgm:spPr/>
    </dgm:pt>
    <dgm:pt modelId="{470F51DD-F7D9-418B-9524-DF8BCB4CCF88}" type="pres">
      <dgm:prSet presAssocID="{8DA75F8D-6D95-4BF7-9867-CC364A682E94}" presName="parTx" presStyleLbl="revTx" presStyleIdx="0" presStyleCnt="4">
        <dgm:presLayoutVars>
          <dgm:chMax val="0"/>
          <dgm:chPref val="0"/>
        </dgm:presLayoutVars>
      </dgm:prSet>
      <dgm:spPr/>
    </dgm:pt>
    <dgm:pt modelId="{988DF75A-2640-4AAF-BF6B-7474F6FFB26A}" type="pres">
      <dgm:prSet presAssocID="{B672AE27-7D56-4471-B740-D7CC70BDBFC9}" presName="sibTrans" presStyleCnt="0"/>
      <dgm:spPr/>
    </dgm:pt>
    <dgm:pt modelId="{082331CA-BFB3-4851-96DF-5751089BFD94}" type="pres">
      <dgm:prSet presAssocID="{97AB64E4-AFBE-488B-9609-EF784612003A}" presName="compNode" presStyleCnt="0"/>
      <dgm:spPr/>
    </dgm:pt>
    <dgm:pt modelId="{D18ED2D0-9C73-4D79-B664-F302664BCEBB}" type="pres">
      <dgm:prSet presAssocID="{97AB64E4-AFBE-488B-9609-EF784612003A}" presName="bgRect" presStyleLbl="bgShp" presStyleIdx="1" presStyleCnt="4"/>
      <dgm:spPr/>
    </dgm:pt>
    <dgm:pt modelId="{47A29055-F3DD-4DF5-977B-5588A3512A63}" type="pres">
      <dgm:prSet presAssocID="{97AB64E4-AFBE-488B-9609-EF78461200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ED033D5-DCA1-42B0-970D-B9B4F2C48241}" type="pres">
      <dgm:prSet presAssocID="{97AB64E4-AFBE-488B-9609-EF784612003A}" presName="spaceRect" presStyleCnt="0"/>
      <dgm:spPr/>
    </dgm:pt>
    <dgm:pt modelId="{8F9B85B4-7403-4C08-B5D7-26FFAC00D641}" type="pres">
      <dgm:prSet presAssocID="{97AB64E4-AFBE-488B-9609-EF784612003A}" presName="parTx" presStyleLbl="revTx" presStyleIdx="1" presStyleCnt="4">
        <dgm:presLayoutVars>
          <dgm:chMax val="0"/>
          <dgm:chPref val="0"/>
        </dgm:presLayoutVars>
      </dgm:prSet>
      <dgm:spPr/>
    </dgm:pt>
    <dgm:pt modelId="{8F93ED0F-58DE-4194-BA5D-51547E237FAC}" type="pres">
      <dgm:prSet presAssocID="{C8AA642B-F7EF-47EB-893A-687C4E89D0EB}" presName="sibTrans" presStyleCnt="0"/>
      <dgm:spPr/>
    </dgm:pt>
    <dgm:pt modelId="{325948F0-96F3-48D1-A125-9AE97F4AA1FC}" type="pres">
      <dgm:prSet presAssocID="{B370D970-5E1B-4997-A245-EF3DCB1E4B1B}" presName="compNode" presStyleCnt="0"/>
      <dgm:spPr/>
    </dgm:pt>
    <dgm:pt modelId="{BD3522EB-EC38-4904-8912-6309C4DD94F0}" type="pres">
      <dgm:prSet presAssocID="{B370D970-5E1B-4997-A245-EF3DCB1E4B1B}" presName="bgRect" presStyleLbl="bgShp" presStyleIdx="2" presStyleCnt="4"/>
      <dgm:spPr/>
    </dgm:pt>
    <dgm:pt modelId="{88082EE5-1CC2-426C-8B0C-54ACE788CB31}" type="pres">
      <dgm:prSet presAssocID="{B370D970-5E1B-4997-A245-EF3DCB1E4B1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30CD7899-4B25-4404-9532-6232B8D79AEE}" type="pres">
      <dgm:prSet presAssocID="{B370D970-5E1B-4997-A245-EF3DCB1E4B1B}" presName="spaceRect" presStyleCnt="0"/>
      <dgm:spPr/>
    </dgm:pt>
    <dgm:pt modelId="{D0903C19-1E4A-460C-A7A0-027A6054E2A8}" type="pres">
      <dgm:prSet presAssocID="{B370D970-5E1B-4997-A245-EF3DCB1E4B1B}" presName="parTx" presStyleLbl="revTx" presStyleIdx="2" presStyleCnt="4">
        <dgm:presLayoutVars>
          <dgm:chMax val="0"/>
          <dgm:chPref val="0"/>
        </dgm:presLayoutVars>
      </dgm:prSet>
      <dgm:spPr/>
    </dgm:pt>
    <dgm:pt modelId="{45672F18-82F5-4F6B-AFF1-DC4A523E483C}" type="pres">
      <dgm:prSet presAssocID="{14F4B345-103A-4A90-B4B9-7674CC03E506}" presName="sibTrans" presStyleCnt="0"/>
      <dgm:spPr/>
    </dgm:pt>
    <dgm:pt modelId="{0CCFA575-4982-491C-93BB-5BA3BA80FF94}" type="pres">
      <dgm:prSet presAssocID="{521AC343-1244-45D6-B3D8-7E7D35C43FA5}" presName="compNode" presStyleCnt="0"/>
      <dgm:spPr/>
    </dgm:pt>
    <dgm:pt modelId="{1484CE5D-A71A-478A-8F54-32582A499E84}" type="pres">
      <dgm:prSet presAssocID="{521AC343-1244-45D6-B3D8-7E7D35C43FA5}" presName="bgRect" presStyleLbl="bgShp" presStyleIdx="3" presStyleCnt="4"/>
      <dgm:spPr/>
    </dgm:pt>
    <dgm:pt modelId="{8C2ED6B9-0C07-4F6A-A036-4893BA1D9C26}" type="pres">
      <dgm:prSet presAssocID="{521AC343-1244-45D6-B3D8-7E7D35C43F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B99CAED-7315-4861-AB59-F0787BE7DABD}" type="pres">
      <dgm:prSet presAssocID="{521AC343-1244-45D6-B3D8-7E7D35C43FA5}" presName="spaceRect" presStyleCnt="0"/>
      <dgm:spPr/>
    </dgm:pt>
    <dgm:pt modelId="{DD3DC1C2-BD25-4A94-B39A-1404FFD6A2ED}" type="pres">
      <dgm:prSet presAssocID="{521AC343-1244-45D6-B3D8-7E7D35C43F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E66F305-39B0-4F6E-9EFA-119327AEDB2F}" srcId="{82872396-3E83-453D-ABFF-D1658FB7F673}" destId="{8DA75F8D-6D95-4BF7-9867-CC364A682E94}" srcOrd="0" destOrd="0" parTransId="{2D29F441-CF2C-4F62-9084-367DA902DD83}" sibTransId="{B672AE27-7D56-4471-B740-D7CC70BDBFC9}"/>
    <dgm:cxn modelId="{2D837B37-B05B-48EF-83EA-80FF261476AB}" srcId="{82872396-3E83-453D-ABFF-D1658FB7F673}" destId="{521AC343-1244-45D6-B3D8-7E7D35C43FA5}" srcOrd="3" destOrd="0" parTransId="{D8278D1B-1B04-4A8B-91B8-D243F574836F}" sibTransId="{CCBFFA76-F92F-48C8-BEB6-CDC6A11D62C8}"/>
    <dgm:cxn modelId="{A10E053B-9C6C-42A1-A9D4-34EE44D2278B}" type="presOf" srcId="{82872396-3E83-453D-ABFF-D1658FB7F673}" destId="{00AE28B4-62D8-4810-9E86-EA2E53243388}" srcOrd="0" destOrd="0" presId="urn:microsoft.com/office/officeart/2018/2/layout/IconVerticalSolidList"/>
    <dgm:cxn modelId="{96DD3573-2F60-4C41-A499-8A3F9A0CC890}" type="presOf" srcId="{B370D970-5E1B-4997-A245-EF3DCB1E4B1B}" destId="{D0903C19-1E4A-460C-A7A0-027A6054E2A8}" srcOrd="0" destOrd="0" presId="urn:microsoft.com/office/officeart/2018/2/layout/IconVerticalSolidList"/>
    <dgm:cxn modelId="{8AEED181-28BE-4400-9ED4-AD800771AE46}" type="presOf" srcId="{8DA75F8D-6D95-4BF7-9867-CC364A682E94}" destId="{470F51DD-F7D9-418B-9524-DF8BCB4CCF88}" srcOrd="0" destOrd="0" presId="urn:microsoft.com/office/officeart/2018/2/layout/IconVerticalSolidList"/>
    <dgm:cxn modelId="{3F394AA1-438F-4B78-BDDC-62D8309390FD}" srcId="{82872396-3E83-453D-ABFF-D1658FB7F673}" destId="{97AB64E4-AFBE-488B-9609-EF784612003A}" srcOrd="1" destOrd="0" parTransId="{23008E2C-82BE-439F-A591-DE291280006E}" sibTransId="{C8AA642B-F7EF-47EB-893A-687C4E89D0EB}"/>
    <dgm:cxn modelId="{C6AFFCD3-EF41-442F-9AEA-1AC9F715E777}" type="presOf" srcId="{97AB64E4-AFBE-488B-9609-EF784612003A}" destId="{8F9B85B4-7403-4C08-B5D7-26FFAC00D641}" srcOrd="0" destOrd="0" presId="urn:microsoft.com/office/officeart/2018/2/layout/IconVerticalSolidList"/>
    <dgm:cxn modelId="{C35732DF-E0A3-47FC-8EFA-6A48EA8190E3}" type="presOf" srcId="{521AC343-1244-45D6-B3D8-7E7D35C43FA5}" destId="{DD3DC1C2-BD25-4A94-B39A-1404FFD6A2ED}" srcOrd="0" destOrd="0" presId="urn:microsoft.com/office/officeart/2018/2/layout/IconVerticalSolidList"/>
    <dgm:cxn modelId="{8D6F8AE7-91CE-4DD0-9A87-446678DD64EE}" srcId="{82872396-3E83-453D-ABFF-D1658FB7F673}" destId="{B370D970-5E1B-4997-A245-EF3DCB1E4B1B}" srcOrd="2" destOrd="0" parTransId="{78268A07-E9E4-45AE-AB3E-DDAAAFA3A7D8}" sibTransId="{14F4B345-103A-4A90-B4B9-7674CC03E506}"/>
    <dgm:cxn modelId="{962B4AC5-65FA-4337-8122-03AC2E13CCA9}" type="presParOf" srcId="{00AE28B4-62D8-4810-9E86-EA2E53243388}" destId="{717648B7-BC3E-43A1-BE6C-6BD4F24C833C}" srcOrd="0" destOrd="0" presId="urn:microsoft.com/office/officeart/2018/2/layout/IconVerticalSolidList"/>
    <dgm:cxn modelId="{92F3E5EE-0EFB-40B3-B74A-6AC8DCCD2619}" type="presParOf" srcId="{717648B7-BC3E-43A1-BE6C-6BD4F24C833C}" destId="{C8C474D7-F1D8-45C2-BCB0-9A3DB143EB14}" srcOrd="0" destOrd="0" presId="urn:microsoft.com/office/officeart/2018/2/layout/IconVerticalSolidList"/>
    <dgm:cxn modelId="{FFFF5915-B299-4DCB-84AF-F5A009FC51F2}" type="presParOf" srcId="{717648B7-BC3E-43A1-BE6C-6BD4F24C833C}" destId="{97E40793-D443-49D6-AD52-2FD33CEBEE83}" srcOrd="1" destOrd="0" presId="urn:microsoft.com/office/officeart/2018/2/layout/IconVerticalSolidList"/>
    <dgm:cxn modelId="{2F95E3CA-7794-41B6-A36B-76C73AEB945E}" type="presParOf" srcId="{717648B7-BC3E-43A1-BE6C-6BD4F24C833C}" destId="{0CE39CCC-6169-4E90-B2DF-DE9239BD3999}" srcOrd="2" destOrd="0" presId="urn:microsoft.com/office/officeart/2018/2/layout/IconVerticalSolidList"/>
    <dgm:cxn modelId="{197FAA90-EF4E-42B7-AAE7-4813BCCD1C19}" type="presParOf" srcId="{717648B7-BC3E-43A1-BE6C-6BD4F24C833C}" destId="{470F51DD-F7D9-418B-9524-DF8BCB4CCF88}" srcOrd="3" destOrd="0" presId="urn:microsoft.com/office/officeart/2018/2/layout/IconVerticalSolidList"/>
    <dgm:cxn modelId="{C5F3C76F-A403-4320-9F46-49D545F9D025}" type="presParOf" srcId="{00AE28B4-62D8-4810-9E86-EA2E53243388}" destId="{988DF75A-2640-4AAF-BF6B-7474F6FFB26A}" srcOrd="1" destOrd="0" presId="urn:microsoft.com/office/officeart/2018/2/layout/IconVerticalSolidList"/>
    <dgm:cxn modelId="{3BFAFD4B-BA6D-4FA6-9A30-01DC1A308AC3}" type="presParOf" srcId="{00AE28B4-62D8-4810-9E86-EA2E53243388}" destId="{082331CA-BFB3-4851-96DF-5751089BFD94}" srcOrd="2" destOrd="0" presId="urn:microsoft.com/office/officeart/2018/2/layout/IconVerticalSolidList"/>
    <dgm:cxn modelId="{4AD3B214-DCFA-4F43-8D45-740A82F9904E}" type="presParOf" srcId="{082331CA-BFB3-4851-96DF-5751089BFD94}" destId="{D18ED2D0-9C73-4D79-B664-F302664BCEBB}" srcOrd="0" destOrd="0" presId="urn:microsoft.com/office/officeart/2018/2/layout/IconVerticalSolidList"/>
    <dgm:cxn modelId="{5C9695BC-CA45-4276-90F5-A51FE9D82D1E}" type="presParOf" srcId="{082331CA-BFB3-4851-96DF-5751089BFD94}" destId="{47A29055-F3DD-4DF5-977B-5588A3512A63}" srcOrd="1" destOrd="0" presId="urn:microsoft.com/office/officeart/2018/2/layout/IconVerticalSolidList"/>
    <dgm:cxn modelId="{F250BD97-A7C0-4BD2-BB21-223F712B00B4}" type="presParOf" srcId="{082331CA-BFB3-4851-96DF-5751089BFD94}" destId="{9ED033D5-DCA1-42B0-970D-B9B4F2C48241}" srcOrd="2" destOrd="0" presId="urn:microsoft.com/office/officeart/2018/2/layout/IconVerticalSolidList"/>
    <dgm:cxn modelId="{C588911A-3B06-4C2A-B750-08277630FFCF}" type="presParOf" srcId="{082331CA-BFB3-4851-96DF-5751089BFD94}" destId="{8F9B85B4-7403-4C08-B5D7-26FFAC00D641}" srcOrd="3" destOrd="0" presId="urn:microsoft.com/office/officeart/2018/2/layout/IconVerticalSolidList"/>
    <dgm:cxn modelId="{F1AEF666-29EB-43B4-BE7F-5A74BDF09A4D}" type="presParOf" srcId="{00AE28B4-62D8-4810-9E86-EA2E53243388}" destId="{8F93ED0F-58DE-4194-BA5D-51547E237FAC}" srcOrd="3" destOrd="0" presId="urn:microsoft.com/office/officeart/2018/2/layout/IconVerticalSolidList"/>
    <dgm:cxn modelId="{567BFF57-F21A-4EC9-8947-B946EF6A7BD5}" type="presParOf" srcId="{00AE28B4-62D8-4810-9E86-EA2E53243388}" destId="{325948F0-96F3-48D1-A125-9AE97F4AA1FC}" srcOrd="4" destOrd="0" presId="urn:microsoft.com/office/officeart/2018/2/layout/IconVerticalSolidList"/>
    <dgm:cxn modelId="{4AE8346A-8F51-4F2A-86F0-2B83E1E8C82D}" type="presParOf" srcId="{325948F0-96F3-48D1-A125-9AE97F4AA1FC}" destId="{BD3522EB-EC38-4904-8912-6309C4DD94F0}" srcOrd="0" destOrd="0" presId="urn:microsoft.com/office/officeart/2018/2/layout/IconVerticalSolidList"/>
    <dgm:cxn modelId="{D588925F-7CC0-40C1-BB2C-76C2B44A3BA7}" type="presParOf" srcId="{325948F0-96F3-48D1-A125-9AE97F4AA1FC}" destId="{88082EE5-1CC2-426C-8B0C-54ACE788CB31}" srcOrd="1" destOrd="0" presId="urn:microsoft.com/office/officeart/2018/2/layout/IconVerticalSolidList"/>
    <dgm:cxn modelId="{61E7F5F3-867E-4ACB-AAFC-1E1D0D40A0CA}" type="presParOf" srcId="{325948F0-96F3-48D1-A125-9AE97F4AA1FC}" destId="{30CD7899-4B25-4404-9532-6232B8D79AEE}" srcOrd="2" destOrd="0" presId="urn:microsoft.com/office/officeart/2018/2/layout/IconVerticalSolidList"/>
    <dgm:cxn modelId="{22C7CDF8-55DD-4086-8D55-07C931867829}" type="presParOf" srcId="{325948F0-96F3-48D1-A125-9AE97F4AA1FC}" destId="{D0903C19-1E4A-460C-A7A0-027A6054E2A8}" srcOrd="3" destOrd="0" presId="urn:microsoft.com/office/officeart/2018/2/layout/IconVerticalSolidList"/>
    <dgm:cxn modelId="{8F87D5A8-A6A3-4B71-B8F3-F88FAD09A76E}" type="presParOf" srcId="{00AE28B4-62D8-4810-9E86-EA2E53243388}" destId="{45672F18-82F5-4F6B-AFF1-DC4A523E483C}" srcOrd="5" destOrd="0" presId="urn:microsoft.com/office/officeart/2018/2/layout/IconVerticalSolidList"/>
    <dgm:cxn modelId="{B70E64E4-26FE-41C7-BF50-9B87C130741C}" type="presParOf" srcId="{00AE28B4-62D8-4810-9E86-EA2E53243388}" destId="{0CCFA575-4982-491C-93BB-5BA3BA80FF94}" srcOrd="6" destOrd="0" presId="urn:microsoft.com/office/officeart/2018/2/layout/IconVerticalSolidList"/>
    <dgm:cxn modelId="{6C676E58-E5BA-40A8-9EE9-0007492C5822}" type="presParOf" srcId="{0CCFA575-4982-491C-93BB-5BA3BA80FF94}" destId="{1484CE5D-A71A-478A-8F54-32582A499E84}" srcOrd="0" destOrd="0" presId="urn:microsoft.com/office/officeart/2018/2/layout/IconVerticalSolidList"/>
    <dgm:cxn modelId="{DBA5F689-1CCF-489C-8E92-8E7356154E3C}" type="presParOf" srcId="{0CCFA575-4982-491C-93BB-5BA3BA80FF94}" destId="{8C2ED6B9-0C07-4F6A-A036-4893BA1D9C26}" srcOrd="1" destOrd="0" presId="urn:microsoft.com/office/officeart/2018/2/layout/IconVerticalSolidList"/>
    <dgm:cxn modelId="{4CD45441-4D7C-49AE-A59B-E62C105A7E4D}" type="presParOf" srcId="{0CCFA575-4982-491C-93BB-5BA3BA80FF94}" destId="{9B99CAED-7315-4861-AB59-F0787BE7DABD}" srcOrd="2" destOrd="0" presId="urn:microsoft.com/office/officeart/2018/2/layout/IconVerticalSolidList"/>
    <dgm:cxn modelId="{E779567B-7981-4CE4-B1AD-BC4415763EF4}" type="presParOf" srcId="{0CCFA575-4982-491C-93BB-5BA3BA80FF94}" destId="{DD3DC1C2-BD25-4A94-B39A-1404FFD6A2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2B342-3233-4D9C-9B26-CB046B9C1F1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48BE5A-C463-44AE-91B8-DF4A542B2A66}">
      <dgm:prSet/>
      <dgm:spPr/>
      <dgm:t>
        <a:bodyPr/>
        <a:lstStyle/>
        <a:p>
          <a:pPr>
            <a:defRPr cap="all"/>
          </a:pPr>
          <a:r>
            <a:rPr lang="en-GB" dirty="0"/>
            <a:t>Keep language action-oriented</a:t>
          </a:r>
          <a:endParaRPr lang="en-US" dirty="0"/>
        </a:p>
      </dgm:t>
    </dgm:pt>
    <dgm:pt modelId="{60A629C4-0EBD-4C16-91F1-8ACC968A90FA}" type="parTrans" cxnId="{3B34F94C-D60B-4EF0-AFAC-766011E887C6}">
      <dgm:prSet/>
      <dgm:spPr/>
      <dgm:t>
        <a:bodyPr/>
        <a:lstStyle/>
        <a:p>
          <a:endParaRPr lang="en-US"/>
        </a:p>
      </dgm:t>
    </dgm:pt>
    <dgm:pt modelId="{BB8D46C8-14FD-4E55-A344-324EA491E3F7}" type="sibTrans" cxnId="{3B34F94C-D60B-4EF0-AFAC-766011E887C6}">
      <dgm:prSet/>
      <dgm:spPr/>
      <dgm:t>
        <a:bodyPr/>
        <a:lstStyle/>
        <a:p>
          <a:endParaRPr lang="en-US"/>
        </a:p>
      </dgm:t>
    </dgm:pt>
    <dgm:pt modelId="{D0F50213-2496-409C-8A94-F7D0CB71391E}">
      <dgm:prSet/>
      <dgm:spPr/>
      <dgm:t>
        <a:bodyPr/>
        <a:lstStyle/>
        <a:p>
          <a:pPr>
            <a:defRPr cap="all"/>
          </a:pPr>
          <a:r>
            <a:rPr lang="en-GB" dirty="0"/>
            <a:t>Tie goals to business impact</a:t>
          </a:r>
          <a:endParaRPr lang="en-US" dirty="0"/>
        </a:p>
      </dgm:t>
    </dgm:pt>
    <dgm:pt modelId="{B4916A5B-3FE4-4A7D-847B-9ECF079F9A48}" type="parTrans" cxnId="{38D8C12F-25DA-4D72-BC65-BAF9A603D97C}">
      <dgm:prSet/>
      <dgm:spPr/>
      <dgm:t>
        <a:bodyPr/>
        <a:lstStyle/>
        <a:p>
          <a:endParaRPr lang="en-US"/>
        </a:p>
      </dgm:t>
    </dgm:pt>
    <dgm:pt modelId="{18ECFA51-D9FD-4357-9DF2-75698322683D}" type="sibTrans" cxnId="{38D8C12F-25DA-4D72-BC65-BAF9A603D97C}">
      <dgm:prSet/>
      <dgm:spPr/>
      <dgm:t>
        <a:bodyPr/>
        <a:lstStyle/>
        <a:p>
          <a:endParaRPr lang="en-US"/>
        </a:p>
      </dgm:t>
    </dgm:pt>
    <dgm:pt modelId="{E3793714-2658-4EF2-A283-101CB102F447}">
      <dgm:prSet/>
      <dgm:spPr/>
      <dgm:t>
        <a:bodyPr/>
        <a:lstStyle/>
        <a:p>
          <a:pPr>
            <a:defRPr cap="all"/>
          </a:pPr>
          <a:r>
            <a:rPr lang="en-GB" dirty="0"/>
            <a:t>Schedule performance conversations quarterly</a:t>
          </a:r>
          <a:endParaRPr lang="en-US" dirty="0"/>
        </a:p>
      </dgm:t>
    </dgm:pt>
    <dgm:pt modelId="{F52C5833-A509-4CAF-A828-AE444E1A758C}" type="parTrans" cxnId="{8C0D0BA0-6814-4E08-A5AC-27AB46E0B128}">
      <dgm:prSet/>
      <dgm:spPr/>
      <dgm:t>
        <a:bodyPr/>
        <a:lstStyle/>
        <a:p>
          <a:endParaRPr lang="en-US"/>
        </a:p>
      </dgm:t>
    </dgm:pt>
    <dgm:pt modelId="{E3B07D5E-B101-42E8-BB22-67666FD68D7F}" type="sibTrans" cxnId="{8C0D0BA0-6814-4E08-A5AC-27AB46E0B128}">
      <dgm:prSet/>
      <dgm:spPr/>
      <dgm:t>
        <a:bodyPr/>
        <a:lstStyle/>
        <a:p>
          <a:endParaRPr lang="en-US"/>
        </a:p>
      </dgm:t>
    </dgm:pt>
    <dgm:pt modelId="{BFDF05B8-A436-4FEF-B886-CD08CEEB680C}">
      <dgm:prSet/>
      <dgm:spPr/>
      <dgm:t>
        <a:bodyPr/>
        <a:lstStyle/>
        <a:p>
          <a:pPr>
            <a:defRPr cap="all"/>
          </a:pPr>
          <a:r>
            <a:rPr lang="en-GB" dirty="0"/>
            <a:t>Make development part of your EVP</a:t>
          </a:r>
          <a:endParaRPr lang="en-US" dirty="0"/>
        </a:p>
      </dgm:t>
    </dgm:pt>
    <dgm:pt modelId="{EEDCEAB7-2ABE-47BE-A49F-4E85C4A86BD2}" type="parTrans" cxnId="{F1BC8ED1-E9BE-45D9-84E0-C0E8EA9A3ADF}">
      <dgm:prSet/>
      <dgm:spPr/>
      <dgm:t>
        <a:bodyPr/>
        <a:lstStyle/>
        <a:p>
          <a:endParaRPr lang="en-US"/>
        </a:p>
      </dgm:t>
    </dgm:pt>
    <dgm:pt modelId="{A2294AB2-6F97-4B85-90E2-B8D162146BDA}" type="sibTrans" cxnId="{F1BC8ED1-E9BE-45D9-84E0-C0E8EA9A3ADF}">
      <dgm:prSet/>
      <dgm:spPr/>
      <dgm:t>
        <a:bodyPr/>
        <a:lstStyle/>
        <a:p>
          <a:endParaRPr lang="en-US"/>
        </a:p>
      </dgm:t>
    </dgm:pt>
    <dgm:pt modelId="{B0155391-45E6-4AF9-AB85-5232FD074F59}" type="pres">
      <dgm:prSet presAssocID="{6C02B342-3233-4D9C-9B26-CB046B9C1F15}" presName="root" presStyleCnt="0">
        <dgm:presLayoutVars>
          <dgm:dir/>
          <dgm:resizeHandles val="exact"/>
        </dgm:presLayoutVars>
      </dgm:prSet>
      <dgm:spPr/>
    </dgm:pt>
    <dgm:pt modelId="{0C94CD00-42B9-4C6A-A015-EA2E94D97B05}" type="pres">
      <dgm:prSet presAssocID="{B848BE5A-C463-44AE-91B8-DF4A542B2A66}" presName="compNode" presStyleCnt="0"/>
      <dgm:spPr/>
    </dgm:pt>
    <dgm:pt modelId="{3DB6B780-B4E7-48F1-A903-A3175D28A197}" type="pres">
      <dgm:prSet presAssocID="{B848BE5A-C463-44AE-91B8-DF4A542B2A66}" presName="iconBgRect" presStyleLbl="bgShp" presStyleIdx="0" presStyleCnt="4"/>
      <dgm:spPr/>
    </dgm:pt>
    <dgm:pt modelId="{90273350-C633-4E88-B837-F5BF504F96FE}" type="pres">
      <dgm:prSet presAssocID="{B848BE5A-C463-44AE-91B8-DF4A542B2A6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2D7610D5-506A-46B4-B814-DF0F4F8798F3}" type="pres">
      <dgm:prSet presAssocID="{B848BE5A-C463-44AE-91B8-DF4A542B2A66}" presName="spaceRect" presStyleCnt="0"/>
      <dgm:spPr/>
    </dgm:pt>
    <dgm:pt modelId="{99D3C190-66CF-4FB7-AF02-D59A8693B628}" type="pres">
      <dgm:prSet presAssocID="{B848BE5A-C463-44AE-91B8-DF4A542B2A66}" presName="textRect" presStyleLbl="revTx" presStyleIdx="0" presStyleCnt="4">
        <dgm:presLayoutVars>
          <dgm:chMax val="1"/>
          <dgm:chPref val="1"/>
        </dgm:presLayoutVars>
      </dgm:prSet>
      <dgm:spPr/>
    </dgm:pt>
    <dgm:pt modelId="{9F42C14E-141B-47B5-91E0-F3C1FAE28DB4}" type="pres">
      <dgm:prSet presAssocID="{BB8D46C8-14FD-4E55-A344-324EA491E3F7}" presName="sibTrans" presStyleCnt="0"/>
      <dgm:spPr/>
    </dgm:pt>
    <dgm:pt modelId="{4B61D2D9-9957-49DB-A34C-F562A317F9DB}" type="pres">
      <dgm:prSet presAssocID="{D0F50213-2496-409C-8A94-F7D0CB71391E}" presName="compNode" presStyleCnt="0"/>
      <dgm:spPr/>
    </dgm:pt>
    <dgm:pt modelId="{90C48F40-D0BF-49C4-B9C2-18550FFDEDA5}" type="pres">
      <dgm:prSet presAssocID="{D0F50213-2496-409C-8A94-F7D0CB71391E}" presName="iconBgRect" presStyleLbl="bgShp" presStyleIdx="1" presStyleCnt="4"/>
      <dgm:spPr/>
    </dgm:pt>
    <dgm:pt modelId="{53F96E76-B847-40EA-89E8-9410D9FF616F}" type="pres">
      <dgm:prSet presAssocID="{D0F50213-2496-409C-8A94-F7D0CB71391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e"/>
        </a:ext>
      </dgm:extLst>
    </dgm:pt>
    <dgm:pt modelId="{84E0F8E1-89E0-4DEB-9623-9409FD915D4A}" type="pres">
      <dgm:prSet presAssocID="{D0F50213-2496-409C-8A94-F7D0CB71391E}" presName="spaceRect" presStyleCnt="0"/>
      <dgm:spPr/>
    </dgm:pt>
    <dgm:pt modelId="{71133A9B-E69B-4979-A985-BE6CC3AF4E1E}" type="pres">
      <dgm:prSet presAssocID="{D0F50213-2496-409C-8A94-F7D0CB71391E}" presName="textRect" presStyleLbl="revTx" presStyleIdx="1" presStyleCnt="4">
        <dgm:presLayoutVars>
          <dgm:chMax val="1"/>
          <dgm:chPref val="1"/>
        </dgm:presLayoutVars>
      </dgm:prSet>
      <dgm:spPr/>
    </dgm:pt>
    <dgm:pt modelId="{3E9BF7FA-7550-44E3-B590-8983455A8D92}" type="pres">
      <dgm:prSet presAssocID="{18ECFA51-D9FD-4357-9DF2-75698322683D}" presName="sibTrans" presStyleCnt="0"/>
      <dgm:spPr/>
    </dgm:pt>
    <dgm:pt modelId="{F7197307-16D9-4DFC-8F01-46371974EC82}" type="pres">
      <dgm:prSet presAssocID="{E3793714-2658-4EF2-A283-101CB102F447}" presName="compNode" presStyleCnt="0"/>
      <dgm:spPr/>
    </dgm:pt>
    <dgm:pt modelId="{A1AC67BE-BD04-4DC3-BC15-FC1773EBB934}" type="pres">
      <dgm:prSet presAssocID="{E3793714-2658-4EF2-A283-101CB102F447}" presName="iconBgRect" presStyleLbl="bgShp" presStyleIdx="2" presStyleCnt="4"/>
      <dgm:spPr/>
    </dgm:pt>
    <dgm:pt modelId="{AE558521-0EDB-4EEA-9FBE-DE142DC49EE0}" type="pres">
      <dgm:prSet presAssocID="{E3793714-2658-4EF2-A283-101CB102F4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5E585C3-AE6E-488E-B5E0-A47E4042713B}" type="pres">
      <dgm:prSet presAssocID="{E3793714-2658-4EF2-A283-101CB102F447}" presName="spaceRect" presStyleCnt="0"/>
      <dgm:spPr/>
    </dgm:pt>
    <dgm:pt modelId="{1F3113AE-64D7-4673-8D02-873DC17D5A43}" type="pres">
      <dgm:prSet presAssocID="{E3793714-2658-4EF2-A283-101CB102F447}" presName="textRect" presStyleLbl="revTx" presStyleIdx="2" presStyleCnt="4">
        <dgm:presLayoutVars>
          <dgm:chMax val="1"/>
          <dgm:chPref val="1"/>
        </dgm:presLayoutVars>
      </dgm:prSet>
      <dgm:spPr/>
    </dgm:pt>
    <dgm:pt modelId="{08B1CD10-8250-4288-B4C4-F1704E1A960C}" type="pres">
      <dgm:prSet presAssocID="{E3B07D5E-B101-42E8-BB22-67666FD68D7F}" presName="sibTrans" presStyleCnt="0"/>
      <dgm:spPr/>
    </dgm:pt>
    <dgm:pt modelId="{030A600A-8953-4180-A1D2-F9D5C8D3BE55}" type="pres">
      <dgm:prSet presAssocID="{BFDF05B8-A436-4FEF-B886-CD08CEEB680C}" presName="compNode" presStyleCnt="0"/>
      <dgm:spPr/>
    </dgm:pt>
    <dgm:pt modelId="{8293C2CF-1EEA-4528-984B-9DCF063E9268}" type="pres">
      <dgm:prSet presAssocID="{BFDF05B8-A436-4FEF-B886-CD08CEEB680C}" presName="iconBgRect" presStyleLbl="bgShp" presStyleIdx="3" presStyleCnt="4"/>
      <dgm:spPr/>
    </dgm:pt>
    <dgm:pt modelId="{3FDA2E51-BA94-4A52-B2CB-1C235E5F84AF}" type="pres">
      <dgm:prSet presAssocID="{BFDF05B8-A436-4FEF-B886-CD08CEEB68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145CA7C-F55F-43D8-A1EE-B22CAAB035F4}" type="pres">
      <dgm:prSet presAssocID="{BFDF05B8-A436-4FEF-B886-CD08CEEB680C}" presName="spaceRect" presStyleCnt="0"/>
      <dgm:spPr/>
    </dgm:pt>
    <dgm:pt modelId="{A47D74AC-FE79-4EB1-A383-157FBF7DAF77}" type="pres">
      <dgm:prSet presAssocID="{BFDF05B8-A436-4FEF-B886-CD08CEEB680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0629817-D6A9-4871-AB2F-F812E10F8EA0}" type="presOf" srcId="{6C02B342-3233-4D9C-9B26-CB046B9C1F15}" destId="{B0155391-45E6-4AF9-AB85-5232FD074F59}" srcOrd="0" destOrd="0" presId="urn:microsoft.com/office/officeart/2018/5/layout/IconCircleLabelList"/>
    <dgm:cxn modelId="{BECD422D-9C3D-4746-BADC-971ABC2407C0}" type="presOf" srcId="{E3793714-2658-4EF2-A283-101CB102F447}" destId="{1F3113AE-64D7-4673-8D02-873DC17D5A43}" srcOrd="0" destOrd="0" presId="urn:microsoft.com/office/officeart/2018/5/layout/IconCircleLabelList"/>
    <dgm:cxn modelId="{38D8C12F-25DA-4D72-BC65-BAF9A603D97C}" srcId="{6C02B342-3233-4D9C-9B26-CB046B9C1F15}" destId="{D0F50213-2496-409C-8A94-F7D0CB71391E}" srcOrd="1" destOrd="0" parTransId="{B4916A5B-3FE4-4A7D-847B-9ECF079F9A48}" sibTransId="{18ECFA51-D9FD-4357-9DF2-75698322683D}"/>
    <dgm:cxn modelId="{7F680667-E3F7-4695-ABAB-423E92CB4F30}" type="presOf" srcId="{BFDF05B8-A436-4FEF-B886-CD08CEEB680C}" destId="{A47D74AC-FE79-4EB1-A383-157FBF7DAF77}" srcOrd="0" destOrd="0" presId="urn:microsoft.com/office/officeart/2018/5/layout/IconCircleLabelList"/>
    <dgm:cxn modelId="{F3C34F68-17DC-4F9C-A0B2-87FB5116D091}" type="presOf" srcId="{D0F50213-2496-409C-8A94-F7D0CB71391E}" destId="{71133A9B-E69B-4979-A985-BE6CC3AF4E1E}" srcOrd="0" destOrd="0" presId="urn:microsoft.com/office/officeart/2018/5/layout/IconCircleLabelList"/>
    <dgm:cxn modelId="{3B34F94C-D60B-4EF0-AFAC-766011E887C6}" srcId="{6C02B342-3233-4D9C-9B26-CB046B9C1F15}" destId="{B848BE5A-C463-44AE-91B8-DF4A542B2A66}" srcOrd="0" destOrd="0" parTransId="{60A629C4-0EBD-4C16-91F1-8ACC968A90FA}" sibTransId="{BB8D46C8-14FD-4E55-A344-324EA491E3F7}"/>
    <dgm:cxn modelId="{B1EA8D89-4B2F-4B9E-A7AB-F8B9514DD5CD}" type="presOf" srcId="{B848BE5A-C463-44AE-91B8-DF4A542B2A66}" destId="{99D3C190-66CF-4FB7-AF02-D59A8693B628}" srcOrd="0" destOrd="0" presId="urn:microsoft.com/office/officeart/2018/5/layout/IconCircleLabelList"/>
    <dgm:cxn modelId="{8C0D0BA0-6814-4E08-A5AC-27AB46E0B128}" srcId="{6C02B342-3233-4D9C-9B26-CB046B9C1F15}" destId="{E3793714-2658-4EF2-A283-101CB102F447}" srcOrd="2" destOrd="0" parTransId="{F52C5833-A509-4CAF-A828-AE444E1A758C}" sibTransId="{E3B07D5E-B101-42E8-BB22-67666FD68D7F}"/>
    <dgm:cxn modelId="{F1BC8ED1-E9BE-45D9-84E0-C0E8EA9A3ADF}" srcId="{6C02B342-3233-4D9C-9B26-CB046B9C1F15}" destId="{BFDF05B8-A436-4FEF-B886-CD08CEEB680C}" srcOrd="3" destOrd="0" parTransId="{EEDCEAB7-2ABE-47BE-A49F-4E85C4A86BD2}" sibTransId="{A2294AB2-6F97-4B85-90E2-B8D162146BDA}"/>
    <dgm:cxn modelId="{A2BC7714-4F66-4670-AA19-1A7E61B8A85F}" type="presParOf" srcId="{B0155391-45E6-4AF9-AB85-5232FD074F59}" destId="{0C94CD00-42B9-4C6A-A015-EA2E94D97B05}" srcOrd="0" destOrd="0" presId="urn:microsoft.com/office/officeart/2018/5/layout/IconCircleLabelList"/>
    <dgm:cxn modelId="{478841ED-1099-4FB9-BDA3-C6E892F09832}" type="presParOf" srcId="{0C94CD00-42B9-4C6A-A015-EA2E94D97B05}" destId="{3DB6B780-B4E7-48F1-A903-A3175D28A197}" srcOrd="0" destOrd="0" presId="urn:microsoft.com/office/officeart/2018/5/layout/IconCircleLabelList"/>
    <dgm:cxn modelId="{F67F2BD9-4226-4132-B661-503391FD0288}" type="presParOf" srcId="{0C94CD00-42B9-4C6A-A015-EA2E94D97B05}" destId="{90273350-C633-4E88-B837-F5BF504F96FE}" srcOrd="1" destOrd="0" presId="urn:microsoft.com/office/officeart/2018/5/layout/IconCircleLabelList"/>
    <dgm:cxn modelId="{0F8AB7E1-0CA5-4291-8F7F-29E18DE8FA0B}" type="presParOf" srcId="{0C94CD00-42B9-4C6A-A015-EA2E94D97B05}" destId="{2D7610D5-506A-46B4-B814-DF0F4F8798F3}" srcOrd="2" destOrd="0" presId="urn:microsoft.com/office/officeart/2018/5/layout/IconCircleLabelList"/>
    <dgm:cxn modelId="{D0363B00-B3C2-4245-B606-A112C086F5FA}" type="presParOf" srcId="{0C94CD00-42B9-4C6A-A015-EA2E94D97B05}" destId="{99D3C190-66CF-4FB7-AF02-D59A8693B628}" srcOrd="3" destOrd="0" presId="urn:microsoft.com/office/officeart/2018/5/layout/IconCircleLabelList"/>
    <dgm:cxn modelId="{A5564C77-B614-46B8-B283-61CF3BE735DB}" type="presParOf" srcId="{B0155391-45E6-4AF9-AB85-5232FD074F59}" destId="{9F42C14E-141B-47B5-91E0-F3C1FAE28DB4}" srcOrd="1" destOrd="0" presId="urn:microsoft.com/office/officeart/2018/5/layout/IconCircleLabelList"/>
    <dgm:cxn modelId="{807F8C21-B0F4-4D1C-B862-E095A9294B03}" type="presParOf" srcId="{B0155391-45E6-4AF9-AB85-5232FD074F59}" destId="{4B61D2D9-9957-49DB-A34C-F562A317F9DB}" srcOrd="2" destOrd="0" presId="urn:microsoft.com/office/officeart/2018/5/layout/IconCircleLabelList"/>
    <dgm:cxn modelId="{2B3A9F65-0D80-4135-A029-70A67B8F83B1}" type="presParOf" srcId="{4B61D2D9-9957-49DB-A34C-F562A317F9DB}" destId="{90C48F40-D0BF-49C4-B9C2-18550FFDEDA5}" srcOrd="0" destOrd="0" presId="urn:microsoft.com/office/officeart/2018/5/layout/IconCircleLabelList"/>
    <dgm:cxn modelId="{FDCD8A81-5560-48A1-96B1-AFC1DECD988C}" type="presParOf" srcId="{4B61D2D9-9957-49DB-A34C-F562A317F9DB}" destId="{53F96E76-B847-40EA-89E8-9410D9FF616F}" srcOrd="1" destOrd="0" presId="urn:microsoft.com/office/officeart/2018/5/layout/IconCircleLabelList"/>
    <dgm:cxn modelId="{14A29E0E-91FF-4919-8AF9-B0375A732564}" type="presParOf" srcId="{4B61D2D9-9957-49DB-A34C-F562A317F9DB}" destId="{84E0F8E1-89E0-4DEB-9623-9409FD915D4A}" srcOrd="2" destOrd="0" presId="urn:microsoft.com/office/officeart/2018/5/layout/IconCircleLabelList"/>
    <dgm:cxn modelId="{CFA249E9-4998-4668-AC15-78F87B05F516}" type="presParOf" srcId="{4B61D2D9-9957-49DB-A34C-F562A317F9DB}" destId="{71133A9B-E69B-4979-A985-BE6CC3AF4E1E}" srcOrd="3" destOrd="0" presId="urn:microsoft.com/office/officeart/2018/5/layout/IconCircleLabelList"/>
    <dgm:cxn modelId="{F914341D-40E3-4D28-BB1E-EAAC2C995E4A}" type="presParOf" srcId="{B0155391-45E6-4AF9-AB85-5232FD074F59}" destId="{3E9BF7FA-7550-44E3-B590-8983455A8D92}" srcOrd="3" destOrd="0" presId="urn:microsoft.com/office/officeart/2018/5/layout/IconCircleLabelList"/>
    <dgm:cxn modelId="{17069F08-9B73-4C1A-8241-83DAF00EFDBF}" type="presParOf" srcId="{B0155391-45E6-4AF9-AB85-5232FD074F59}" destId="{F7197307-16D9-4DFC-8F01-46371974EC82}" srcOrd="4" destOrd="0" presId="urn:microsoft.com/office/officeart/2018/5/layout/IconCircleLabelList"/>
    <dgm:cxn modelId="{47944EBA-5131-43A6-BEBB-07652A0505E3}" type="presParOf" srcId="{F7197307-16D9-4DFC-8F01-46371974EC82}" destId="{A1AC67BE-BD04-4DC3-BC15-FC1773EBB934}" srcOrd="0" destOrd="0" presId="urn:microsoft.com/office/officeart/2018/5/layout/IconCircleLabelList"/>
    <dgm:cxn modelId="{CE98CF83-6104-4A83-B44F-E25B71DB7F7B}" type="presParOf" srcId="{F7197307-16D9-4DFC-8F01-46371974EC82}" destId="{AE558521-0EDB-4EEA-9FBE-DE142DC49EE0}" srcOrd="1" destOrd="0" presId="urn:microsoft.com/office/officeart/2018/5/layout/IconCircleLabelList"/>
    <dgm:cxn modelId="{E3FEA27B-7639-46AF-AE31-E7E21F1AD735}" type="presParOf" srcId="{F7197307-16D9-4DFC-8F01-46371974EC82}" destId="{B5E585C3-AE6E-488E-B5E0-A47E4042713B}" srcOrd="2" destOrd="0" presId="urn:microsoft.com/office/officeart/2018/5/layout/IconCircleLabelList"/>
    <dgm:cxn modelId="{BDBEB5D0-9B0E-4BC8-9DFB-374054A1773A}" type="presParOf" srcId="{F7197307-16D9-4DFC-8F01-46371974EC82}" destId="{1F3113AE-64D7-4673-8D02-873DC17D5A43}" srcOrd="3" destOrd="0" presId="urn:microsoft.com/office/officeart/2018/5/layout/IconCircleLabelList"/>
    <dgm:cxn modelId="{91B89333-A70C-4937-B7B5-302893AE2A57}" type="presParOf" srcId="{B0155391-45E6-4AF9-AB85-5232FD074F59}" destId="{08B1CD10-8250-4288-B4C4-F1704E1A960C}" srcOrd="5" destOrd="0" presId="urn:microsoft.com/office/officeart/2018/5/layout/IconCircleLabelList"/>
    <dgm:cxn modelId="{1EC3CDD3-38B3-41E7-AD35-5FAF6F32AD40}" type="presParOf" srcId="{B0155391-45E6-4AF9-AB85-5232FD074F59}" destId="{030A600A-8953-4180-A1D2-F9D5C8D3BE55}" srcOrd="6" destOrd="0" presId="urn:microsoft.com/office/officeart/2018/5/layout/IconCircleLabelList"/>
    <dgm:cxn modelId="{B6939F41-F8F1-4671-B7FD-FE3F15AA1775}" type="presParOf" srcId="{030A600A-8953-4180-A1D2-F9D5C8D3BE55}" destId="{8293C2CF-1EEA-4528-984B-9DCF063E9268}" srcOrd="0" destOrd="0" presId="urn:microsoft.com/office/officeart/2018/5/layout/IconCircleLabelList"/>
    <dgm:cxn modelId="{26CCA698-10EF-4CEF-BC1F-945F4C27EA51}" type="presParOf" srcId="{030A600A-8953-4180-A1D2-F9D5C8D3BE55}" destId="{3FDA2E51-BA94-4A52-B2CB-1C235E5F84AF}" srcOrd="1" destOrd="0" presId="urn:microsoft.com/office/officeart/2018/5/layout/IconCircleLabelList"/>
    <dgm:cxn modelId="{2CD119AC-8215-4454-BD6C-AD919EAEDB6F}" type="presParOf" srcId="{030A600A-8953-4180-A1D2-F9D5C8D3BE55}" destId="{D145CA7C-F55F-43D8-A1EE-B22CAAB035F4}" srcOrd="2" destOrd="0" presId="urn:microsoft.com/office/officeart/2018/5/layout/IconCircleLabelList"/>
    <dgm:cxn modelId="{E56BF77C-500A-4236-9892-F04B4438DD7B}" type="presParOf" srcId="{030A600A-8953-4180-A1D2-F9D5C8D3BE55}" destId="{A47D74AC-FE79-4EB1-A383-157FBF7DAF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1C5B-B9D5-4E41-9D46-653F7CB8B072}">
      <dsp:nvSpPr>
        <dsp:cNvPr id="0" name=""/>
        <dsp:cNvSpPr/>
      </dsp:nvSpPr>
      <dsp:spPr>
        <a:xfrm>
          <a:off x="537299" y="136092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4A0D40-41F5-4073-87D9-717B4A877834}">
      <dsp:nvSpPr>
        <dsp:cNvPr id="0" name=""/>
        <dsp:cNvSpPr/>
      </dsp:nvSpPr>
      <dsp:spPr>
        <a:xfrm>
          <a:off x="42299" y="24423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Quarterly OKRs or KPIs</a:t>
          </a:r>
          <a:endParaRPr lang="en-US" sz="1500" kern="1200" dirty="0"/>
        </a:p>
      </dsp:txBody>
      <dsp:txXfrm>
        <a:off x="42299" y="2442321"/>
        <a:ext cx="1800000" cy="720000"/>
      </dsp:txXfrm>
    </dsp:sp>
    <dsp:sp modelId="{9C6E4236-FFD8-4F07-AB33-B8F9CED2485E}">
      <dsp:nvSpPr>
        <dsp:cNvPr id="0" name=""/>
        <dsp:cNvSpPr/>
      </dsp:nvSpPr>
      <dsp:spPr>
        <a:xfrm>
          <a:off x="2652300" y="1360926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6C5C8E-2D91-4EBE-8A7A-3DA472231C29}">
      <dsp:nvSpPr>
        <dsp:cNvPr id="0" name=""/>
        <dsp:cNvSpPr/>
      </dsp:nvSpPr>
      <dsp:spPr>
        <a:xfrm>
          <a:off x="2157300" y="24423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Regular check-ins (bi-weekly or monthly)</a:t>
          </a:r>
          <a:endParaRPr lang="en-US" sz="1500" kern="1200" dirty="0"/>
        </a:p>
      </dsp:txBody>
      <dsp:txXfrm>
        <a:off x="2157300" y="2442321"/>
        <a:ext cx="1800000" cy="720000"/>
      </dsp:txXfrm>
    </dsp:sp>
    <dsp:sp modelId="{4E557239-D228-4D42-A82D-169D47F7EFCE}">
      <dsp:nvSpPr>
        <dsp:cNvPr id="0" name=""/>
        <dsp:cNvSpPr/>
      </dsp:nvSpPr>
      <dsp:spPr>
        <a:xfrm>
          <a:off x="4767300" y="136092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CB5FEC-6C9A-4F25-BD6F-EBECBB582C34}">
      <dsp:nvSpPr>
        <dsp:cNvPr id="0" name=""/>
        <dsp:cNvSpPr/>
      </dsp:nvSpPr>
      <dsp:spPr>
        <a:xfrm>
          <a:off x="4272300" y="24423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Feedback loops (360° or manager-led)</a:t>
          </a:r>
          <a:endParaRPr lang="en-US" sz="1500" kern="1200" dirty="0"/>
        </a:p>
      </dsp:txBody>
      <dsp:txXfrm>
        <a:off x="4272300" y="2442321"/>
        <a:ext cx="1800000" cy="720000"/>
      </dsp:txXfrm>
    </dsp:sp>
    <dsp:sp modelId="{551D8E8B-5658-4084-B205-03170E49BFF7}">
      <dsp:nvSpPr>
        <dsp:cNvPr id="0" name=""/>
        <dsp:cNvSpPr/>
      </dsp:nvSpPr>
      <dsp:spPr>
        <a:xfrm>
          <a:off x="6882300" y="1360926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F2D73D-4B10-4C0C-8A4E-69F2B63E6406}">
      <dsp:nvSpPr>
        <dsp:cNvPr id="0" name=""/>
        <dsp:cNvSpPr/>
      </dsp:nvSpPr>
      <dsp:spPr>
        <a:xfrm>
          <a:off x="6387300" y="24423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Simple career paths or development plans</a:t>
          </a:r>
          <a:endParaRPr lang="en-US" sz="1500" kern="1200" dirty="0"/>
        </a:p>
      </dsp:txBody>
      <dsp:txXfrm>
        <a:off x="6387300" y="2442321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474D7-F1D8-45C2-BCB0-9A3DB143EB14}">
      <dsp:nvSpPr>
        <dsp:cNvPr id="0" name=""/>
        <dsp:cNvSpPr/>
      </dsp:nvSpPr>
      <dsp:spPr>
        <a:xfrm>
          <a:off x="0" y="82772"/>
          <a:ext cx="4114800" cy="867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40793-D443-49D6-AD52-2FD33CEBEE83}">
      <dsp:nvSpPr>
        <dsp:cNvPr id="0" name=""/>
        <dsp:cNvSpPr/>
      </dsp:nvSpPr>
      <dsp:spPr>
        <a:xfrm>
          <a:off x="262422" y="196901"/>
          <a:ext cx="477131" cy="4771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F51DD-F7D9-418B-9524-DF8BCB4CCF88}">
      <dsp:nvSpPr>
        <dsp:cNvPr id="0" name=""/>
        <dsp:cNvSpPr/>
      </dsp:nvSpPr>
      <dsp:spPr>
        <a:xfrm>
          <a:off x="1001977" y="1711"/>
          <a:ext cx="3112822" cy="86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2" tIns="91812" rIns="91812" bIns="918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 3 Objectives and Key Results</a:t>
          </a:r>
          <a:endParaRPr lang="en-US" sz="2200" kern="1200" dirty="0"/>
        </a:p>
      </dsp:txBody>
      <dsp:txXfrm>
        <a:off x="1001977" y="1711"/>
        <a:ext cx="3112822" cy="867512"/>
      </dsp:txXfrm>
    </dsp:sp>
    <dsp:sp modelId="{D18ED2D0-9C73-4D79-B664-F302664BCEBB}">
      <dsp:nvSpPr>
        <dsp:cNvPr id="0" name=""/>
        <dsp:cNvSpPr/>
      </dsp:nvSpPr>
      <dsp:spPr>
        <a:xfrm>
          <a:off x="0" y="1086102"/>
          <a:ext cx="4114800" cy="867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29055-F3DD-4DF5-977B-5588A3512A63}">
      <dsp:nvSpPr>
        <dsp:cNvPr id="0" name=""/>
        <dsp:cNvSpPr/>
      </dsp:nvSpPr>
      <dsp:spPr>
        <a:xfrm>
          <a:off x="262422" y="1281292"/>
          <a:ext cx="477131" cy="4771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B85B4-7403-4C08-B5D7-26FFAC00D641}">
      <dsp:nvSpPr>
        <dsp:cNvPr id="0" name=""/>
        <dsp:cNvSpPr/>
      </dsp:nvSpPr>
      <dsp:spPr>
        <a:xfrm>
          <a:off x="1001977" y="1086102"/>
          <a:ext cx="3112822" cy="86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2" tIns="91812" rIns="91812" bIns="918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Manager feedback area</a:t>
          </a:r>
          <a:endParaRPr lang="en-US" sz="2200" kern="1200" dirty="0"/>
        </a:p>
      </dsp:txBody>
      <dsp:txXfrm>
        <a:off x="1001977" y="1086102"/>
        <a:ext cx="3112822" cy="867512"/>
      </dsp:txXfrm>
    </dsp:sp>
    <dsp:sp modelId="{BD3522EB-EC38-4904-8912-6309C4DD94F0}">
      <dsp:nvSpPr>
        <dsp:cNvPr id="0" name=""/>
        <dsp:cNvSpPr/>
      </dsp:nvSpPr>
      <dsp:spPr>
        <a:xfrm>
          <a:off x="0" y="2170493"/>
          <a:ext cx="4114800" cy="867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82EE5-1CC2-426C-8B0C-54ACE788CB31}">
      <dsp:nvSpPr>
        <dsp:cNvPr id="0" name=""/>
        <dsp:cNvSpPr/>
      </dsp:nvSpPr>
      <dsp:spPr>
        <a:xfrm>
          <a:off x="262422" y="2365683"/>
          <a:ext cx="477131" cy="4771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03C19-1E4A-460C-A7A0-027A6054E2A8}">
      <dsp:nvSpPr>
        <dsp:cNvPr id="0" name=""/>
        <dsp:cNvSpPr/>
      </dsp:nvSpPr>
      <dsp:spPr>
        <a:xfrm>
          <a:off x="1001977" y="2170493"/>
          <a:ext cx="3112822" cy="86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2" tIns="91812" rIns="91812" bIns="918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Self-reflection prompts</a:t>
          </a:r>
          <a:endParaRPr lang="en-US" sz="2200" kern="1200" dirty="0"/>
        </a:p>
      </dsp:txBody>
      <dsp:txXfrm>
        <a:off x="1001977" y="2170493"/>
        <a:ext cx="3112822" cy="867512"/>
      </dsp:txXfrm>
    </dsp:sp>
    <dsp:sp modelId="{1484CE5D-A71A-478A-8F54-32582A499E84}">
      <dsp:nvSpPr>
        <dsp:cNvPr id="0" name=""/>
        <dsp:cNvSpPr/>
      </dsp:nvSpPr>
      <dsp:spPr>
        <a:xfrm>
          <a:off x="0" y="3254883"/>
          <a:ext cx="4114800" cy="867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ED6B9-0C07-4F6A-A036-4893BA1D9C26}">
      <dsp:nvSpPr>
        <dsp:cNvPr id="0" name=""/>
        <dsp:cNvSpPr/>
      </dsp:nvSpPr>
      <dsp:spPr>
        <a:xfrm>
          <a:off x="262422" y="3450074"/>
          <a:ext cx="477131" cy="4771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DC1C2-BD25-4A94-B39A-1404FFD6A2ED}">
      <dsp:nvSpPr>
        <dsp:cNvPr id="0" name=""/>
        <dsp:cNvSpPr/>
      </dsp:nvSpPr>
      <dsp:spPr>
        <a:xfrm>
          <a:off x="1001977" y="3254883"/>
          <a:ext cx="3112822" cy="86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2" tIns="91812" rIns="91812" bIns="918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Development actions and goals</a:t>
          </a:r>
          <a:endParaRPr lang="en-US" sz="2200" kern="1200" dirty="0"/>
        </a:p>
      </dsp:txBody>
      <dsp:txXfrm>
        <a:off x="1001977" y="3254883"/>
        <a:ext cx="3112822" cy="867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6B780-B4E7-48F1-A903-A3175D28A197}">
      <dsp:nvSpPr>
        <dsp:cNvPr id="0" name=""/>
        <dsp:cNvSpPr/>
      </dsp:nvSpPr>
      <dsp:spPr>
        <a:xfrm>
          <a:off x="393299" y="1181623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73350-C633-4E88-B837-F5BF504F96FE}">
      <dsp:nvSpPr>
        <dsp:cNvPr id="0" name=""/>
        <dsp:cNvSpPr/>
      </dsp:nvSpPr>
      <dsp:spPr>
        <a:xfrm>
          <a:off x="627299" y="141562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3C190-66CF-4FB7-AF02-D59A8693B628}">
      <dsp:nvSpPr>
        <dsp:cNvPr id="0" name=""/>
        <dsp:cNvSpPr/>
      </dsp:nvSpPr>
      <dsp:spPr>
        <a:xfrm>
          <a:off x="42299" y="26216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Keep language action-oriented</a:t>
          </a:r>
          <a:endParaRPr lang="en-US" sz="1200" kern="1200" dirty="0"/>
        </a:p>
      </dsp:txBody>
      <dsp:txXfrm>
        <a:off x="42299" y="2621623"/>
        <a:ext cx="1800000" cy="720000"/>
      </dsp:txXfrm>
    </dsp:sp>
    <dsp:sp modelId="{90C48F40-D0BF-49C4-B9C2-18550FFDEDA5}">
      <dsp:nvSpPr>
        <dsp:cNvPr id="0" name=""/>
        <dsp:cNvSpPr/>
      </dsp:nvSpPr>
      <dsp:spPr>
        <a:xfrm>
          <a:off x="2508300" y="1181623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96E76-B847-40EA-89E8-9410D9FF616F}">
      <dsp:nvSpPr>
        <dsp:cNvPr id="0" name=""/>
        <dsp:cNvSpPr/>
      </dsp:nvSpPr>
      <dsp:spPr>
        <a:xfrm>
          <a:off x="2742300" y="141562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33A9B-E69B-4979-A985-BE6CC3AF4E1E}">
      <dsp:nvSpPr>
        <dsp:cNvPr id="0" name=""/>
        <dsp:cNvSpPr/>
      </dsp:nvSpPr>
      <dsp:spPr>
        <a:xfrm>
          <a:off x="2157300" y="26216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Tie goals to business impact</a:t>
          </a:r>
          <a:endParaRPr lang="en-US" sz="1200" kern="1200" dirty="0"/>
        </a:p>
      </dsp:txBody>
      <dsp:txXfrm>
        <a:off x="2157300" y="2621623"/>
        <a:ext cx="1800000" cy="720000"/>
      </dsp:txXfrm>
    </dsp:sp>
    <dsp:sp modelId="{A1AC67BE-BD04-4DC3-BC15-FC1773EBB934}">
      <dsp:nvSpPr>
        <dsp:cNvPr id="0" name=""/>
        <dsp:cNvSpPr/>
      </dsp:nvSpPr>
      <dsp:spPr>
        <a:xfrm>
          <a:off x="4623300" y="1181623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58521-0EDB-4EEA-9FBE-DE142DC49EE0}">
      <dsp:nvSpPr>
        <dsp:cNvPr id="0" name=""/>
        <dsp:cNvSpPr/>
      </dsp:nvSpPr>
      <dsp:spPr>
        <a:xfrm>
          <a:off x="4857300" y="141562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113AE-64D7-4673-8D02-873DC17D5A43}">
      <dsp:nvSpPr>
        <dsp:cNvPr id="0" name=""/>
        <dsp:cNvSpPr/>
      </dsp:nvSpPr>
      <dsp:spPr>
        <a:xfrm>
          <a:off x="4272300" y="26216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Schedule performance conversations quarterly</a:t>
          </a:r>
          <a:endParaRPr lang="en-US" sz="1200" kern="1200" dirty="0"/>
        </a:p>
      </dsp:txBody>
      <dsp:txXfrm>
        <a:off x="4272300" y="2621623"/>
        <a:ext cx="1800000" cy="720000"/>
      </dsp:txXfrm>
    </dsp:sp>
    <dsp:sp modelId="{8293C2CF-1EEA-4528-984B-9DCF063E9268}">
      <dsp:nvSpPr>
        <dsp:cNvPr id="0" name=""/>
        <dsp:cNvSpPr/>
      </dsp:nvSpPr>
      <dsp:spPr>
        <a:xfrm>
          <a:off x="6738300" y="1181623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A2E51-BA94-4A52-B2CB-1C235E5F84AF}">
      <dsp:nvSpPr>
        <dsp:cNvPr id="0" name=""/>
        <dsp:cNvSpPr/>
      </dsp:nvSpPr>
      <dsp:spPr>
        <a:xfrm>
          <a:off x="6972300" y="141562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D74AC-FE79-4EB1-A383-157FBF7DAF77}">
      <dsp:nvSpPr>
        <dsp:cNvPr id="0" name=""/>
        <dsp:cNvSpPr/>
      </dsp:nvSpPr>
      <dsp:spPr>
        <a:xfrm>
          <a:off x="6387300" y="26216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Make development part of your EVP</a:t>
          </a:r>
          <a:endParaRPr lang="en-US" sz="1200" kern="1200" dirty="0"/>
        </a:p>
      </dsp:txBody>
      <dsp:txXfrm>
        <a:off x="6387300" y="2621623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9E943C-E284-48C4-1D97-645F18911D22}"/>
              </a:ext>
            </a:extLst>
          </p:cNvPr>
          <p:cNvSpPr txBox="1"/>
          <p:nvPr userDrawn="1"/>
        </p:nvSpPr>
        <p:spPr>
          <a:xfrm>
            <a:off x="444618" y="1501629"/>
            <a:ext cx="8162488" cy="4018327"/>
          </a:xfrm>
          <a:prstGeom prst="rect">
            <a:avLst/>
          </a:prstGeom>
          <a:solidFill>
            <a:srgbClr val="4CA1A3"/>
          </a:solidFill>
        </p:spPr>
        <p:txBody>
          <a:bodyPr wrap="square" rtlCol="0">
            <a:sp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684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9DBD-C052-9761-63E1-6AA1974D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97202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9E943C-E284-48C4-1D97-645F18911D22}"/>
              </a:ext>
            </a:extLst>
          </p:cNvPr>
          <p:cNvSpPr txBox="1"/>
          <p:nvPr userDrawn="1"/>
        </p:nvSpPr>
        <p:spPr>
          <a:xfrm>
            <a:off x="444618" y="1501629"/>
            <a:ext cx="8162488" cy="4018327"/>
          </a:xfrm>
          <a:prstGeom prst="rect">
            <a:avLst/>
          </a:prstGeom>
          <a:solidFill>
            <a:srgbClr val="B45333"/>
          </a:solidFill>
        </p:spPr>
        <p:txBody>
          <a:bodyPr wrap="square" rtlCol="0">
            <a:sp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9E943C-E284-48C4-1D97-645F18911D22}"/>
              </a:ext>
            </a:extLst>
          </p:cNvPr>
          <p:cNvSpPr txBox="1"/>
          <p:nvPr userDrawn="1"/>
        </p:nvSpPr>
        <p:spPr>
          <a:xfrm>
            <a:off x="444618" y="1501629"/>
            <a:ext cx="8162488" cy="4018327"/>
          </a:xfrm>
          <a:prstGeom prst="rect">
            <a:avLst/>
          </a:prstGeom>
          <a:solidFill>
            <a:srgbClr val="D7A379"/>
          </a:solidFill>
        </p:spPr>
        <p:txBody>
          <a:bodyPr wrap="square" rtlCol="0">
            <a:sp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9184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9E943C-E284-48C4-1D97-645F18911D22}"/>
              </a:ext>
            </a:extLst>
          </p:cNvPr>
          <p:cNvSpPr txBox="1"/>
          <p:nvPr userDrawn="1"/>
        </p:nvSpPr>
        <p:spPr>
          <a:xfrm>
            <a:off x="444618" y="1501629"/>
            <a:ext cx="8162488" cy="4018327"/>
          </a:xfrm>
          <a:prstGeom prst="rect">
            <a:avLst/>
          </a:prstGeom>
          <a:solidFill>
            <a:srgbClr val="3E3D3C"/>
          </a:solidFill>
        </p:spPr>
        <p:txBody>
          <a:bodyPr wrap="square" rtlCol="0">
            <a:sp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70109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75375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6491"/>
            <a:ext cx="8229600" cy="452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21" descr="A white rectangular object with a red line">
            <a:extLst>
              <a:ext uri="{FF2B5EF4-FFF2-40B4-BE49-F238E27FC236}">
                <a16:creationId xmlns:a16="http://schemas.microsoft.com/office/drawing/2014/main" id="{A59975F0-7C74-651D-AC4E-701002214B9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6503" y="5989739"/>
            <a:ext cx="8615572" cy="837784"/>
          </a:xfrm>
          <a:prstGeom prst="rect">
            <a:avLst/>
          </a:prstGeom>
        </p:spPr>
      </p:pic>
      <p:pic>
        <p:nvPicPr>
          <p:cNvPr id="28" name="Picture 27" descr="A logo with text overlay&#10;&#10;AI-generated content may be incorrect.">
            <a:extLst>
              <a:ext uri="{FF2B5EF4-FFF2-40B4-BE49-F238E27FC236}">
                <a16:creationId xmlns:a16="http://schemas.microsoft.com/office/drawing/2014/main" id="{4E766B4E-2166-43DD-A0D0-314AD224A70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62600" y="0"/>
            <a:ext cx="1073090" cy="10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56" r:id="rId11"/>
    <p:sldLayoutId id="2147483657" r:id="rId12"/>
    <p:sldLayoutId id="214748366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GB"/>
              <a:t>The 1-Page Performance Framework</a:t>
            </a:r>
            <a:endParaRPr lang="en-GB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/>
              <a:t>Simple, scalable performance for fast-growing teams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97C9D-A661-0DF9-96F6-1D3584B4A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D9A5-BC82-B48D-5C6A-9C820E3AB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GB"/>
              <a:t>Why Performance Needs Structure</a:t>
            </a:r>
            <a:endParaRPr lang="en-GB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E5C1D-7DB6-6FEB-51C6-5B7AEF36C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/>
              <a:t>Startups and scale-ups often skip structured performance management. But top talent needs clarity. This framework keeps it simple, with a single page approach that scales.</a:t>
            </a:r>
          </a:p>
        </p:txBody>
      </p:sp>
    </p:spTree>
    <p:extLst>
      <p:ext uri="{BB962C8B-B14F-4D97-AF65-F5344CB8AC3E}">
        <p14:creationId xmlns:p14="http://schemas.microsoft.com/office/powerpoint/2010/main" val="64700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0FEC1-0187-E367-8FDD-48DE7D9C6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4C71-C098-E4AA-85C5-54E72121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7537508" cy="1143000"/>
          </a:xfrm>
        </p:spPr>
        <p:txBody>
          <a:bodyPr anchor="ctr">
            <a:normAutofit/>
          </a:bodyPr>
          <a:lstStyle/>
          <a:p>
            <a:r>
              <a:rPr lang="en-GB"/>
              <a:t>What’s Inside</a:t>
            </a:r>
            <a:endParaRPr lang="en-GB" b="1"/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5B7DE944-D9AF-E4B3-44DE-EED0A8BD5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016708"/>
              </p:ext>
            </p:extLst>
          </p:nvPr>
        </p:nvGraphicFramePr>
        <p:xfrm>
          <a:off x="457200" y="1466491"/>
          <a:ext cx="8229600" cy="452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23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801A-3FCA-6907-B875-42677DE7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CFE012A7-C827-7752-DB2B-624E857AE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311901"/>
              </p:ext>
            </p:extLst>
          </p:nvPr>
        </p:nvGraphicFramePr>
        <p:xfrm>
          <a:off x="4408370" y="1323315"/>
          <a:ext cx="4114800" cy="412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list of goals on a white background&#10;&#10;AI-generated content may be incorrect.">
            <a:extLst>
              <a:ext uri="{FF2B5EF4-FFF2-40B4-BE49-F238E27FC236}">
                <a16:creationId xmlns:a16="http://schemas.microsoft.com/office/drawing/2014/main" id="{B3D29C7D-9BA3-9B4F-5440-8D2165DE5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38" y="798580"/>
            <a:ext cx="3449053" cy="51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0338-DD3D-2964-5378-03EFACE0F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97B3-C96A-1287-9043-4B8B72D2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7537508" cy="1143000"/>
          </a:xfrm>
        </p:spPr>
        <p:txBody>
          <a:bodyPr anchor="ctr">
            <a:normAutofit/>
          </a:bodyPr>
          <a:lstStyle/>
          <a:p>
            <a:r>
              <a:rPr lang="en-GB"/>
              <a:t>Best Practices</a:t>
            </a:r>
            <a:endParaRPr lang="en-GB" b="1"/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4CBD9D11-C024-A10D-AA54-1DFAD7E18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97711"/>
              </p:ext>
            </p:extLst>
          </p:nvPr>
        </p:nvGraphicFramePr>
        <p:xfrm>
          <a:off x="457200" y="1466491"/>
          <a:ext cx="8229600" cy="452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12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C3110-0920-50A1-3012-D92DC6B81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300D-4D77-9243-78A4-CBA44126C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GB"/>
              <a:t>Need a Simple Performance System?</a:t>
            </a:r>
            <a:endParaRPr lang="en-GB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3EFDA-BF80-C1FC-96B3-A8F8D0EC7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 dirty="0"/>
              <a:t>We help growth-stage companies roll out performance tools that work for busy teams.</a:t>
            </a:r>
          </a:p>
          <a:p>
            <a:pPr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en-GB" sz="1500" dirty="0"/>
              <a:t>📩 hello@peoplebuiltmt.com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🌐 www.peoplebuiltmt.com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📞 +356 99805821</a:t>
            </a:r>
          </a:p>
        </p:txBody>
      </p:sp>
    </p:spTree>
    <p:extLst>
      <p:ext uri="{BB962C8B-B14F-4D97-AF65-F5344CB8AC3E}">
        <p14:creationId xmlns:p14="http://schemas.microsoft.com/office/powerpoint/2010/main" val="138572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opleBuil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ADDC7"/>
      </a:accent1>
      <a:accent2>
        <a:srgbClr val="4CA1A3"/>
      </a:accent2>
      <a:accent3>
        <a:srgbClr val="3E3D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ontserrat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Montserrat Bold</vt:lpstr>
      <vt:lpstr>Source Sans Pro</vt:lpstr>
      <vt:lpstr>Office Theme</vt:lpstr>
      <vt:lpstr>The 1-Page Performance Framework</vt:lpstr>
      <vt:lpstr>Why Performance Needs Structure</vt:lpstr>
      <vt:lpstr>What’s Inside</vt:lpstr>
      <vt:lpstr>PowerPoint Presentation</vt:lpstr>
      <vt:lpstr>Best Practices</vt:lpstr>
      <vt:lpstr>Need a Simple Performance System?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Ruby Muscat</cp:lastModifiedBy>
  <cp:revision>3</cp:revision>
  <dcterms:created xsi:type="dcterms:W3CDTF">2013-01-27T09:14:16Z</dcterms:created>
  <dcterms:modified xsi:type="dcterms:W3CDTF">2025-05-30T09:44:34Z</dcterms:modified>
  <cp:category/>
</cp:coreProperties>
</file>