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3D3C"/>
    <a:srgbClr val="D7A379"/>
    <a:srgbClr val="4CA1A3"/>
    <a:srgbClr val="B45333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5CF326-42A4-4770-A738-3D0AD0886864}" v="2" dt="2025-05-30T08:47:58.6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194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by Muscat" userId="8ab8bb24da6ee8d3" providerId="LiveId" clId="{AA5CF326-42A4-4770-A738-3D0AD0886864}"/>
    <pc:docChg chg="undo custSel addSld delSld modSld">
      <pc:chgData name="Ruby Muscat" userId="8ab8bb24da6ee8d3" providerId="LiveId" clId="{AA5CF326-42A4-4770-A738-3D0AD0886864}" dt="2025-05-30T08:50:51.444" v="204" actId="47"/>
      <pc:docMkLst>
        <pc:docMk/>
      </pc:docMkLst>
      <pc:sldChg chg="modSp mod modClrScheme chgLayout">
        <pc:chgData name="Ruby Muscat" userId="8ab8bb24da6ee8d3" providerId="LiveId" clId="{AA5CF326-42A4-4770-A738-3D0AD0886864}" dt="2025-05-30T08:44:49.073" v="152" actId="26606"/>
        <pc:sldMkLst>
          <pc:docMk/>
          <pc:sldMk cId="0" sldId="256"/>
        </pc:sldMkLst>
        <pc:spChg chg="mod">
          <ac:chgData name="Ruby Muscat" userId="8ab8bb24da6ee8d3" providerId="LiveId" clId="{AA5CF326-42A4-4770-A738-3D0AD0886864}" dt="2025-05-30T08:44:49.073" v="152" actId="26606"/>
          <ac:spMkLst>
            <pc:docMk/>
            <pc:sldMk cId="0" sldId="256"/>
            <ac:spMk id="2" creationId="{00000000-0000-0000-0000-000000000000}"/>
          </ac:spMkLst>
        </pc:spChg>
        <pc:spChg chg="mod">
          <ac:chgData name="Ruby Muscat" userId="8ab8bb24da6ee8d3" providerId="LiveId" clId="{AA5CF326-42A4-4770-A738-3D0AD0886864}" dt="2025-05-30T08:44:49.073" v="152" actId="26606"/>
          <ac:spMkLst>
            <pc:docMk/>
            <pc:sldMk cId="0" sldId="256"/>
            <ac:spMk id="3" creationId="{00000000-0000-0000-0000-000000000000}"/>
          </ac:spMkLst>
        </pc:spChg>
      </pc:sldChg>
      <pc:sldChg chg="del">
        <pc:chgData name="Ruby Muscat" userId="8ab8bb24da6ee8d3" providerId="LiveId" clId="{AA5CF326-42A4-4770-A738-3D0AD0886864}" dt="2025-05-30T08:41:55.906" v="27" actId="47"/>
        <pc:sldMkLst>
          <pc:docMk/>
          <pc:sldMk cId="0" sldId="257"/>
        </pc:sldMkLst>
      </pc:sldChg>
      <pc:sldChg chg="add del">
        <pc:chgData name="Ruby Muscat" userId="8ab8bb24da6ee8d3" providerId="LiveId" clId="{AA5CF326-42A4-4770-A738-3D0AD0886864}" dt="2025-05-30T08:50:39.918" v="196" actId="47"/>
        <pc:sldMkLst>
          <pc:docMk/>
          <pc:sldMk cId="0" sldId="258"/>
        </pc:sldMkLst>
      </pc:sldChg>
      <pc:sldChg chg="add del">
        <pc:chgData name="Ruby Muscat" userId="8ab8bb24da6ee8d3" providerId="LiveId" clId="{AA5CF326-42A4-4770-A738-3D0AD0886864}" dt="2025-05-30T08:50:41.552" v="197" actId="47"/>
        <pc:sldMkLst>
          <pc:docMk/>
          <pc:sldMk cId="0" sldId="259"/>
        </pc:sldMkLst>
      </pc:sldChg>
      <pc:sldChg chg="del">
        <pc:chgData name="Ruby Muscat" userId="8ab8bb24da6ee8d3" providerId="LiveId" clId="{AA5CF326-42A4-4770-A738-3D0AD0886864}" dt="2025-05-30T08:50:43.310" v="198" actId="47"/>
        <pc:sldMkLst>
          <pc:docMk/>
          <pc:sldMk cId="0" sldId="260"/>
        </pc:sldMkLst>
      </pc:sldChg>
      <pc:sldChg chg="del">
        <pc:chgData name="Ruby Muscat" userId="8ab8bb24da6ee8d3" providerId="LiveId" clId="{AA5CF326-42A4-4770-A738-3D0AD0886864}" dt="2025-05-30T08:50:45.539" v="199" actId="47"/>
        <pc:sldMkLst>
          <pc:docMk/>
          <pc:sldMk cId="0" sldId="261"/>
        </pc:sldMkLst>
      </pc:sldChg>
      <pc:sldChg chg="del">
        <pc:chgData name="Ruby Muscat" userId="8ab8bb24da6ee8d3" providerId="LiveId" clId="{AA5CF326-42A4-4770-A738-3D0AD0886864}" dt="2025-05-30T08:50:46.533" v="200" actId="47"/>
        <pc:sldMkLst>
          <pc:docMk/>
          <pc:sldMk cId="0" sldId="262"/>
        </pc:sldMkLst>
      </pc:sldChg>
      <pc:sldChg chg="del">
        <pc:chgData name="Ruby Muscat" userId="8ab8bb24da6ee8d3" providerId="LiveId" clId="{AA5CF326-42A4-4770-A738-3D0AD0886864}" dt="2025-05-30T08:50:47.528" v="201" actId="47"/>
        <pc:sldMkLst>
          <pc:docMk/>
          <pc:sldMk cId="0" sldId="263"/>
        </pc:sldMkLst>
      </pc:sldChg>
      <pc:sldChg chg="del">
        <pc:chgData name="Ruby Muscat" userId="8ab8bb24da6ee8d3" providerId="LiveId" clId="{AA5CF326-42A4-4770-A738-3D0AD0886864}" dt="2025-05-30T08:50:48.525" v="202" actId="47"/>
        <pc:sldMkLst>
          <pc:docMk/>
          <pc:sldMk cId="0" sldId="264"/>
        </pc:sldMkLst>
      </pc:sldChg>
      <pc:sldChg chg="del">
        <pc:chgData name="Ruby Muscat" userId="8ab8bb24da6ee8d3" providerId="LiveId" clId="{AA5CF326-42A4-4770-A738-3D0AD0886864}" dt="2025-05-30T08:50:49.668" v="203" actId="47"/>
        <pc:sldMkLst>
          <pc:docMk/>
          <pc:sldMk cId="0" sldId="265"/>
        </pc:sldMkLst>
      </pc:sldChg>
      <pc:sldChg chg="del">
        <pc:chgData name="Ruby Muscat" userId="8ab8bb24da6ee8d3" providerId="LiveId" clId="{AA5CF326-42A4-4770-A738-3D0AD0886864}" dt="2025-05-30T08:50:51.444" v="204" actId="47"/>
        <pc:sldMkLst>
          <pc:docMk/>
          <pc:sldMk cId="0" sldId="266"/>
        </pc:sldMkLst>
      </pc:sldChg>
      <pc:sldChg chg="addSp delSp modSp new mod">
        <pc:chgData name="Ruby Muscat" userId="8ab8bb24da6ee8d3" providerId="LiveId" clId="{AA5CF326-42A4-4770-A738-3D0AD0886864}" dt="2025-05-30T08:44:56.468" v="153" actId="26606"/>
        <pc:sldMkLst>
          <pc:docMk/>
          <pc:sldMk cId="2032741672" sldId="267"/>
        </pc:sldMkLst>
        <pc:spChg chg="mod">
          <ac:chgData name="Ruby Muscat" userId="8ab8bb24da6ee8d3" providerId="LiveId" clId="{AA5CF326-42A4-4770-A738-3D0AD0886864}" dt="2025-05-30T08:44:56.468" v="153" actId="26606"/>
          <ac:spMkLst>
            <pc:docMk/>
            <pc:sldMk cId="2032741672" sldId="267"/>
            <ac:spMk id="2" creationId="{C894FA9F-A0A1-BB63-5596-F81FD0A3DC4C}"/>
          </ac:spMkLst>
        </pc:spChg>
        <pc:spChg chg="del mod">
          <ac:chgData name="Ruby Muscat" userId="8ab8bb24da6ee8d3" providerId="LiveId" clId="{AA5CF326-42A4-4770-A738-3D0AD0886864}" dt="2025-05-30T08:44:56.468" v="153" actId="26606"/>
          <ac:spMkLst>
            <pc:docMk/>
            <pc:sldMk cId="2032741672" sldId="267"/>
            <ac:spMk id="3" creationId="{AF66659B-7A01-7213-EAFD-E2CCE365C453}"/>
          </ac:spMkLst>
        </pc:spChg>
        <pc:graphicFrameChg chg="add">
          <ac:chgData name="Ruby Muscat" userId="8ab8bb24da6ee8d3" providerId="LiveId" clId="{AA5CF326-42A4-4770-A738-3D0AD0886864}" dt="2025-05-30T08:44:56.468" v="153" actId="26606"/>
          <ac:graphicFrameMkLst>
            <pc:docMk/>
            <pc:sldMk cId="2032741672" sldId="267"/>
            <ac:graphicFrameMk id="5" creationId="{5FB608AB-E4B4-9A4D-C09A-E578DC7AC74E}"/>
          </ac:graphicFrameMkLst>
        </pc:graphicFrameChg>
      </pc:sldChg>
      <pc:sldChg chg="modSp new mod modClrScheme chgLayout">
        <pc:chgData name="Ruby Muscat" userId="8ab8bb24da6ee8d3" providerId="LiveId" clId="{AA5CF326-42A4-4770-A738-3D0AD0886864}" dt="2025-05-30T08:46:14.057" v="167" actId="26606"/>
        <pc:sldMkLst>
          <pc:docMk/>
          <pc:sldMk cId="1289067424" sldId="268"/>
        </pc:sldMkLst>
        <pc:spChg chg="mod">
          <ac:chgData name="Ruby Muscat" userId="8ab8bb24da6ee8d3" providerId="LiveId" clId="{AA5CF326-42A4-4770-A738-3D0AD0886864}" dt="2025-05-30T08:46:14.057" v="167" actId="26606"/>
          <ac:spMkLst>
            <pc:docMk/>
            <pc:sldMk cId="1289067424" sldId="268"/>
            <ac:spMk id="2" creationId="{09B8A5FC-40B4-AAC7-97BF-1CCD88AC2184}"/>
          </ac:spMkLst>
        </pc:spChg>
        <pc:spChg chg="mod">
          <ac:chgData name="Ruby Muscat" userId="8ab8bb24da6ee8d3" providerId="LiveId" clId="{AA5CF326-42A4-4770-A738-3D0AD0886864}" dt="2025-05-30T08:46:14.057" v="167" actId="26606"/>
          <ac:spMkLst>
            <pc:docMk/>
            <pc:sldMk cId="1289067424" sldId="268"/>
            <ac:spMk id="3" creationId="{77FE09D5-2C20-3812-80E5-8618B485A943}"/>
          </ac:spMkLst>
        </pc:spChg>
      </pc:sldChg>
      <pc:sldChg chg="modSp add mod modClrScheme chgLayout">
        <pc:chgData name="Ruby Muscat" userId="8ab8bb24da6ee8d3" providerId="LiveId" clId="{AA5CF326-42A4-4770-A738-3D0AD0886864}" dt="2025-05-30T08:45:50.271" v="162" actId="26606"/>
        <pc:sldMkLst>
          <pc:docMk/>
          <pc:sldMk cId="449049107" sldId="269"/>
        </pc:sldMkLst>
        <pc:spChg chg="mod">
          <ac:chgData name="Ruby Muscat" userId="8ab8bb24da6ee8d3" providerId="LiveId" clId="{AA5CF326-42A4-4770-A738-3D0AD0886864}" dt="2025-05-30T08:45:50.271" v="162" actId="26606"/>
          <ac:spMkLst>
            <pc:docMk/>
            <pc:sldMk cId="449049107" sldId="269"/>
            <ac:spMk id="2" creationId="{3F2FCBC1-4048-1843-9A35-CDBB86433965}"/>
          </ac:spMkLst>
        </pc:spChg>
        <pc:spChg chg="mod">
          <ac:chgData name="Ruby Muscat" userId="8ab8bb24da6ee8d3" providerId="LiveId" clId="{AA5CF326-42A4-4770-A738-3D0AD0886864}" dt="2025-05-30T08:45:50.271" v="162" actId="26606"/>
          <ac:spMkLst>
            <pc:docMk/>
            <pc:sldMk cId="449049107" sldId="269"/>
            <ac:spMk id="3" creationId="{C51D348C-2FBA-85AD-C00D-6524CC7E78F1}"/>
          </ac:spMkLst>
        </pc:spChg>
      </pc:sldChg>
      <pc:sldChg chg="modSp add mod modClrScheme chgLayout">
        <pc:chgData name="Ruby Muscat" userId="8ab8bb24da6ee8d3" providerId="LiveId" clId="{AA5CF326-42A4-4770-A738-3D0AD0886864}" dt="2025-05-30T08:46:20.819" v="169" actId="6549"/>
        <pc:sldMkLst>
          <pc:docMk/>
          <pc:sldMk cId="4155668772" sldId="270"/>
        </pc:sldMkLst>
        <pc:spChg chg="mod">
          <ac:chgData name="Ruby Muscat" userId="8ab8bb24da6ee8d3" providerId="LiveId" clId="{AA5CF326-42A4-4770-A738-3D0AD0886864}" dt="2025-05-30T08:46:18.584" v="168" actId="26606"/>
          <ac:spMkLst>
            <pc:docMk/>
            <pc:sldMk cId="4155668772" sldId="270"/>
            <ac:spMk id="2" creationId="{E2C5EBB8-11D8-74C5-5C0F-402526DBB23F}"/>
          </ac:spMkLst>
        </pc:spChg>
        <pc:spChg chg="mod">
          <ac:chgData name="Ruby Muscat" userId="8ab8bb24da6ee8d3" providerId="LiveId" clId="{AA5CF326-42A4-4770-A738-3D0AD0886864}" dt="2025-05-30T08:46:20.819" v="169" actId="6549"/>
          <ac:spMkLst>
            <pc:docMk/>
            <pc:sldMk cId="4155668772" sldId="270"/>
            <ac:spMk id="3" creationId="{14916A20-F863-65FD-B84D-68930367C43A}"/>
          </ac:spMkLst>
        </pc:spChg>
      </pc:sldChg>
      <pc:sldChg chg="modSp add mod modClrScheme chgLayout">
        <pc:chgData name="Ruby Muscat" userId="8ab8bb24da6ee8d3" providerId="LiveId" clId="{AA5CF326-42A4-4770-A738-3D0AD0886864}" dt="2025-05-30T08:46:39.953" v="171" actId="26606"/>
        <pc:sldMkLst>
          <pc:docMk/>
          <pc:sldMk cId="1016928168" sldId="271"/>
        </pc:sldMkLst>
        <pc:spChg chg="mod">
          <ac:chgData name="Ruby Muscat" userId="8ab8bb24da6ee8d3" providerId="LiveId" clId="{AA5CF326-42A4-4770-A738-3D0AD0886864}" dt="2025-05-30T08:46:39.953" v="171" actId="26606"/>
          <ac:spMkLst>
            <pc:docMk/>
            <pc:sldMk cId="1016928168" sldId="271"/>
            <ac:spMk id="2" creationId="{2EE605FD-029A-CADD-0D1B-F2914935500C}"/>
          </ac:spMkLst>
        </pc:spChg>
        <pc:spChg chg="mod">
          <ac:chgData name="Ruby Muscat" userId="8ab8bb24da6ee8d3" providerId="LiveId" clId="{AA5CF326-42A4-4770-A738-3D0AD0886864}" dt="2025-05-30T08:46:39.953" v="171" actId="26606"/>
          <ac:spMkLst>
            <pc:docMk/>
            <pc:sldMk cId="1016928168" sldId="271"/>
            <ac:spMk id="3" creationId="{B20BBC97-0410-538D-F4A1-D4FFF69A516C}"/>
          </ac:spMkLst>
        </pc:spChg>
      </pc:sldChg>
      <pc:sldChg chg="modSp add mod modClrScheme chgLayout">
        <pc:chgData name="Ruby Muscat" userId="8ab8bb24da6ee8d3" providerId="LiveId" clId="{AA5CF326-42A4-4770-A738-3D0AD0886864}" dt="2025-05-30T08:46:58.254" v="175" actId="20577"/>
        <pc:sldMkLst>
          <pc:docMk/>
          <pc:sldMk cId="1207087028" sldId="272"/>
        </pc:sldMkLst>
        <pc:spChg chg="mod">
          <ac:chgData name="Ruby Muscat" userId="8ab8bb24da6ee8d3" providerId="LiveId" clId="{AA5CF326-42A4-4770-A738-3D0AD0886864}" dt="2025-05-30T08:46:58.254" v="175" actId="20577"/>
          <ac:spMkLst>
            <pc:docMk/>
            <pc:sldMk cId="1207087028" sldId="272"/>
            <ac:spMk id="2" creationId="{6F801D77-9C25-F4F5-4432-2250832E4F2D}"/>
          </ac:spMkLst>
        </pc:spChg>
        <pc:spChg chg="mod">
          <ac:chgData name="Ruby Muscat" userId="8ab8bb24da6ee8d3" providerId="LiveId" clId="{AA5CF326-42A4-4770-A738-3D0AD0886864}" dt="2025-05-30T08:46:52.727" v="173" actId="26606"/>
          <ac:spMkLst>
            <pc:docMk/>
            <pc:sldMk cId="1207087028" sldId="272"/>
            <ac:spMk id="3" creationId="{11C5A40C-CA71-071A-B995-65FE34EEA3E6}"/>
          </ac:spMkLst>
        </pc:spChg>
      </pc:sldChg>
      <pc:sldChg chg="addSp delSp modSp add del mod modClrScheme chgLayout">
        <pc:chgData name="Ruby Muscat" userId="8ab8bb24da6ee8d3" providerId="LiveId" clId="{AA5CF326-42A4-4770-A738-3D0AD0886864}" dt="2025-05-30T08:50:20.046" v="195" actId="1076"/>
        <pc:sldMkLst>
          <pc:docMk/>
          <pc:sldMk cId="115535621" sldId="273"/>
        </pc:sldMkLst>
        <pc:spChg chg="mod">
          <ac:chgData name="Ruby Muscat" userId="8ab8bb24da6ee8d3" providerId="LiveId" clId="{AA5CF326-42A4-4770-A738-3D0AD0886864}" dt="2025-05-30T08:47:17.069" v="176" actId="26606"/>
          <ac:spMkLst>
            <pc:docMk/>
            <pc:sldMk cId="115535621" sldId="273"/>
            <ac:spMk id="2" creationId="{F0402E42-8B40-9E6D-6F62-895E3AABC068}"/>
          </ac:spMkLst>
        </pc:spChg>
        <pc:spChg chg="mod">
          <ac:chgData name="Ruby Muscat" userId="8ab8bb24da6ee8d3" providerId="LiveId" clId="{AA5CF326-42A4-4770-A738-3D0AD0886864}" dt="2025-05-30T08:47:17.069" v="176" actId="26606"/>
          <ac:spMkLst>
            <pc:docMk/>
            <pc:sldMk cId="115535621" sldId="273"/>
            <ac:spMk id="3" creationId="{A3294795-04CD-8C1E-0B39-635CA4561200}"/>
          </ac:spMkLst>
        </pc:spChg>
        <pc:spChg chg="add del mod">
          <ac:chgData name="Ruby Muscat" userId="8ab8bb24da6ee8d3" providerId="LiveId" clId="{AA5CF326-42A4-4770-A738-3D0AD0886864}" dt="2025-05-30T08:47:58.621" v="181" actId="931"/>
          <ac:spMkLst>
            <pc:docMk/>
            <pc:sldMk cId="115535621" sldId="273"/>
            <ac:spMk id="7" creationId="{3B433FC3-9F9D-3CE8-4C3F-335D53C2EB99}"/>
          </ac:spMkLst>
        </pc:spChg>
        <pc:spChg chg="add del mod">
          <ac:chgData name="Ruby Muscat" userId="8ab8bb24da6ee8d3" providerId="LiveId" clId="{AA5CF326-42A4-4770-A738-3D0AD0886864}" dt="2025-05-30T08:47:36.299" v="177" actId="931"/>
          <ac:spMkLst>
            <pc:docMk/>
            <pc:sldMk cId="115535621" sldId="273"/>
            <ac:spMk id="8" creationId="{DBA64204-3BC3-7200-947D-85230E2D0016}"/>
          </ac:spMkLst>
        </pc:spChg>
        <pc:picChg chg="add del mod">
          <ac:chgData name="Ruby Muscat" userId="8ab8bb24da6ee8d3" providerId="LiveId" clId="{AA5CF326-42A4-4770-A738-3D0AD0886864}" dt="2025-05-30T08:47:46.246" v="180" actId="478"/>
          <ac:picMkLst>
            <pc:docMk/>
            <pc:sldMk cId="115535621" sldId="273"/>
            <ac:picMk id="5" creationId="{C7E60194-23C8-4EB4-B0A0-74127FF300D3}"/>
          </ac:picMkLst>
        </pc:picChg>
        <pc:picChg chg="add mod">
          <ac:chgData name="Ruby Muscat" userId="8ab8bb24da6ee8d3" providerId="LiveId" clId="{AA5CF326-42A4-4770-A738-3D0AD0886864}" dt="2025-05-30T08:50:20.046" v="195" actId="1076"/>
          <ac:picMkLst>
            <pc:docMk/>
            <pc:sldMk cId="115535621" sldId="273"/>
            <ac:picMk id="10" creationId="{31ABEBEC-DA87-7A0A-759C-0DE927098196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066DBF-7110-45EA-AC3B-6DD1DDDE9F9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3B8D97-32FC-4F94-9B2E-075C633E5D83}">
      <dgm:prSet/>
      <dgm:spPr/>
      <dgm:t>
        <a:bodyPr/>
        <a:lstStyle/>
        <a:p>
          <a:r>
            <a:rPr lang="en-US"/>
            <a:t>Scaling a business is fast, competitive, and messy.</a:t>
          </a:r>
        </a:p>
      </dgm:t>
    </dgm:pt>
    <dgm:pt modelId="{39B3DE61-2FE4-48C0-AB55-D6D1DBDFCFCA}" type="parTrans" cxnId="{7CDD9BB0-2C55-4335-BBEB-1CDE3A252552}">
      <dgm:prSet/>
      <dgm:spPr/>
      <dgm:t>
        <a:bodyPr/>
        <a:lstStyle/>
        <a:p>
          <a:endParaRPr lang="en-US"/>
        </a:p>
      </dgm:t>
    </dgm:pt>
    <dgm:pt modelId="{7D8BDA75-9874-483D-ABF5-310928C66013}" type="sibTrans" cxnId="{7CDD9BB0-2C55-4335-BBEB-1CDE3A252552}">
      <dgm:prSet/>
      <dgm:spPr/>
      <dgm:t>
        <a:bodyPr/>
        <a:lstStyle/>
        <a:p>
          <a:endParaRPr lang="en-US"/>
        </a:p>
      </dgm:t>
    </dgm:pt>
    <dgm:pt modelId="{59DB4D29-D921-4A7F-B06D-2FE857C8E3A9}">
      <dgm:prSet/>
      <dgm:spPr/>
      <dgm:t>
        <a:bodyPr/>
        <a:lstStyle/>
        <a:p>
          <a:r>
            <a:rPr lang="en-US"/>
            <a:t>At PeopleBuilt, we’ve seen too many high-potential businesses slow down not because of tech or product—but because of people problems.</a:t>
          </a:r>
        </a:p>
      </dgm:t>
    </dgm:pt>
    <dgm:pt modelId="{148C4F08-2945-407B-B239-59A77B2DD42F}" type="parTrans" cxnId="{D650964E-A7CA-44D7-A7D7-1762CB8CB398}">
      <dgm:prSet/>
      <dgm:spPr/>
      <dgm:t>
        <a:bodyPr/>
        <a:lstStyle/>
        <a:p>
          <a:endParaRPr lang="en-US"/>
        </a:p>
      </dgm:t>
    </dgm:pt>
    <dgm:pt modelId="{054A9D35-C90F-411E-8750-00E1BF6699BE}" type="sibTrans" cxnId="{D650964E-A7CA-44D7-A7D7-1762CB8CB398}">
      <dgm:prSet/>
      <dgm:spPr/>
      <dgm:t>
        <a:bodyPr/>
        <a:lstStyle/>
        <a:p>
          <a:endParaRPr lang="en-US"/>
        </a:p>
      </dgm:t>
    </dgm:pt>
    <dgm:pt modelId="{316A8445-D1EC-400A-93B3-BF925610DDD7}">
      <dgm:prSet/>
      <dgm:spPr/>
      <dgm:t>
        <a:bodyPr/>
        <a:lstStyle/>
        <a:p>
          <a:r>
            <a:rPr lang="en-US"/>
            <a:t>This playbook shares five proven strategies to help founders, executives, and HR leaders scale smarter.</a:t>
          </a:r>
        </a:p>
      </dgm:t>
    </dgm:pt>
    <dgm:pt modelId="{425225A6-5760-426A-9EBC-993D661B8C13}" type="parTrans" cxnId="{FDF61940-4D5C-4160-85EF-509ABC413991}">
      <dgm:prSet/>
      <dgm:spPr/>
      <dgm:t>
        <a:bodyPr/>
        <a:lstStyle/>
        <a:p>
          <a:endParaRPr lang="en-US"/>
        </a:p>
      </dgm:t>
    </dgm:pt>
    <dgm:pt modelId="{21A0E969-0C9E-4B3D-BDE3-FD043803C778}" type="sibTrans" cxnId="{FDF61940-4D5C-4160-85EF-509ABC413991}">
      <dgm:prSet/>
      <dgm:spPr/>
      <dgm:t>
        <a:bodyPr/>
        <a:lstStyle/>
        <a:p>
          <a:endParaRPr lang="en-US"/>
        </a:p>
      </dgm:t>
    </dgm:pt>
    <dgm:pt modelId="{14825283-8497-4086-AD4B-E89F5E861A1B}" type="pres">
      <dgm:prSet presAssocID="{DE066DBF-7110-45EA-AC3B-6DD1DDDE9F9F}" presName="root" presStyleCnt="0">
        <dgm:presLayoutVars>
          <dgm:dir/>
          <dgm:resizeHandles val="exact"/>
        </dgm:presLayoutVars>
      </dgm:prSet>
      <dgm:spPr/>
    </dgm:pt>
    <dgm:pt modelId="{352BF905-9430-47FB-BA6A-056CC8D0BA54}" type="pres">
      <dgm:prSet presAssocID="{933B8D97-32FC-4F94-9B2E-075C633E5D83}" presName="compNode" presStyleCnt="0"/>
      <dgm:spPr/>
    </dgm:pt>
    <dgm:pt modelId="{48A4CC2E-7955-40E4-9412-682AD4D9A481}" type="pres">
      <dgm:prSet presAssocID="{933B8D97-32FC-4F94-9B2E-075C633E5D83}" presName="bgRect" presStyleLbl="bgShp" presStyleIdx="0" presStyleCnt="3"/>
      <dgm:spPr/>
    </dgm:pt>
    <dgm:pt modelId="{CD15BF73-88CB-4236-B64B-2969A65E0C98}" type="pres">
      <dgm:prSet presAssocID="{933B8D97-32FC-4F94-9B2E-075C633E5D8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99E01CA8-7440-4E0A-A13B-324017CF0885}" type="pres">
      <dgm:prSet presAssocID="{933B8D97-32FC-4F94-9B2E-075C633E5D83}" presName="spaceRect" presStyleCnt="0"/>
      <dgm:spPr/>
    </dgm:pt>
    <dgm:pt modelId="{BC19A7FC-4740-4394-BAC0-C965EE36C2CB}" type="pres">
      <dgm:prSet presAssocID="{933B8D97-32FC-4F94-9B2E-075C633E5D83}" presName="parTx" presStyleLbl="revTx" presStyleIdx="0" presStyleCnt="3">
        <dgm:presLayoutVars>
          <dgm:chMax val="0"/>
          <dgm:chPref val="0"/>
        </dgm:presLayoutVars>
      </dgm:prSet>
      <dgm:spPr/>
    </dgm:pt>
    <dgm:pt modelId="{CB3C4998-7F3A-43D4-B6C0-E351E91C8857}" type="pres">
      <dgm:prSet presAssocID="{7D8BDA75-9874-483D-ABF5-310928C66013}" presName="sibTrans" presStyleCnt="0"/>
      <dgm:spPr/>
    </dgm:pt>
    <dgm:pt modelId="{72D9BC4F-A822-4A6D-8532-252E95854BE8}" type="pres">
      <dgm:prSet presAssocID="{59DB4D29-D921-4A7F-B06D-2FE857C8E3A9}" presName="compNode" presStyleCnt="0"/>
      <dgm:spPr/>
    </dgm:pt>
    <dgm:pt modelId="{EC2EDF12-B17F-43C5-825F-4E18C4203EAC}" type="pres">
      <dgm:prSet presAssocID="{59DB4D29-D921-4A7F-B06D-2FE857C8E3A9}" presName="bgRect" presStyleLbl="bgShp" presStyleIdx="1" presStyleCnt="3"/>
      <dgm:spPr/>
    </dgm:pt>
    <dgm:pt modelId="{9B667ED1-9646-4A2A-9EA4-3C2794E1DD62}" type="pres">
      <dgm:prSet presAssocID="{59DB4D29-D921-4A7F-B06D-2FE857C8E3A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6E4E7A6D-4457-433B-815E-B01510B2ECDC}" type="pres">
      <dgm:prSet presAssocID="{59DB4D29-D921-4A7F-B06D-2FE857C8E3A9}" presName="spaceRect" presStyleCnt="0"/>
      <dgm:spPr/>
    </dgm:pt>
    <dgm:pt modelId="{0139EFD9-532C-4FFE-92CA-9522C5D52D1C}" type="pres">
      <dgm:prSet presAssocID="{59DB4D29-D921-4A7F-B06D-2FE857C8E3A9}" presName="parTx" presStyleLbl="revTx" presStyleIdx="1" presStyleCnt="3">
        <dgm:presLayoutVars>
          <dgm:chMax val="0"/>
          <dgm:chPref val="0"/>
        </dgm:presLayoutVars>
      </dgm:prSet>
      <dgm:spPr/>
    </dgm:pt>
    <dgm:pt modelId="{8E4231F6-BE78-4D12-A48C-1CB43AF4AE5A}" type="pres">
      <dgm:prSet presAssocID="{054A9D35-C90F-411E-8750-00E1BF6699BE}" presName="sibTrans" presStyleCnt="0"/>
      <dgm:spPr/>
    </dgm:pt>
    <dgm:pt modelId="{4B8A853B-FB12-41CB-8D1A-7BEBC6132F0C}" type="pres">
      <dgm:prSet presAssocID="{316A8445-D1EC-400A-93B3-BF925610DDD7}" presName="compNode" presStyleCnt="0"/>
      <dgm:spPr/>
    </dgm:pt>
    <dgm:pt modelId="{7D89CEDF-0AD2-4E43-AF48-C1500FE511B3}" type="pres">
      <dgm:prSet presAssocID="{316A8445-D1EC-400A-93B3-BF925610DDD7}" presName="bgRect" presStyleLbl="bgShp" presStyleIdx="2" presStyleCnt="3"/>
      <dgm:spPr/>
    </dgm:pt>
    <dgm:pt modelId="{8A410402-5536-4058-88F8-D937FEEC8997}" type="pres">
      <dgm:prSet presAssocID="{316A8445-D1EC-400A-93B3-BF925610DDD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036B3608-04EA-470B-9E11-42BC499D37BF}" type="pres">
      <dgm:prSet presAssocID="{316A8445-D1EC-400A-93B3-BF925610DDD7}" presName="spaceRect" presStyleCnt="0"/>
      <dgm:spPr/>
    </dgm:pt>
    <dgm:pt modelId="{AA7DDFB3-60DA-45DD-9864-BB9B6687A7AE}" type="pres">
      <dgm:prSet presAssocID="{316A8445-D1EC-400A-93B3-BF925610DDD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DF61940-4D5C-4160-85EF-509ABC413991}" srcId="{DE066DBF-7110-45EA-AC3B-6DD1DDDE9F9F}" destId="{316A8445-D1EC-400A-93B3-BF925610DDD7}" srcOrd="2" destOrd="0" parTransId="{425225A6-5760-426A-9EBC-993D661B8C13}" sibTransId="{21A0E969-0C9E-4B3D-BDE3-FD043803C778}"/>
    <dgm:cxn modelId="{D650964E-A7CA-44D7-A7D7-1762CB8CB398}" srcId="{DE066DBF-7110-45EA-AC3B-6DD1DDDE9F9F}" destId="{59DB4D29-D921-4A7F-B06D-2FE857C8E3A9}" srcOrd="1" destOrd="0" parTransId="{148C4F08-2945-407B-B239-59A77B2DD42F}" sibTransId="{054A9D35-C90F-411E-8750-00E1BF6699BE}"/>
    <dgm:cxn modelId="{EA875E53-3ADE-4D00-8E9F-36CA1B367429}" type="presOf" srcId="{59DB4D29-D921-4A7F-B06D-2FE857C8E3A9}" destId="{0139EFD9-532C-4FFE-92CA-9522C5D52D1C}" srcOrd="0" destOrd="0" presId="urn:microsoft.com/office/officeart/2018/2/layout/IconVerticalSolidList"/>
    <dgm:cxn modelId="{5146F476-22E6-4996-A802-530868BD72AB}" type="presOf" srcId="{316A8445-D1EC-400A-93B3-BF925610DDD7}" destId="{AA7DDFB3-60DA-45DD-9864-BB9B6687A7AE}" srcOrd="0" destOrd="0" presId="urn:microsoft.com/office/officeart/2018/2/layout/IconVerticalSolidList"/>
    <dgm:cxn modelId="{EF518D8A-6F82-4FCE-9247-A7B08892F969}" type="presOf" srcId="{DE066DBF-7110-45EA-AC3B-6DD1DDDE9F9F}" destId="{14825283-8497-4086-AD4B-E89F5E861A1B}" srcOrd="0" destOrd="0" presId="urn:microsoft.com/office/officeart/2018/2/layout/IconVerticalSolidList"/>
    <dgm:cxn modelId="{C2ADA18F-4ACF-45C9-AF74-3C6B229B579D}" type="presOf" srcId="{933B8D97-32FC-4F94-9B2E-075C633E5D83}" destId="{BC19A7FC-4740-4394-BAC0-C965EE36C2CB}" srcOrd="0" destOrd="0" presId="urn:microsoft.com/office/officeart/2018/2/layout/IconVerticalSolidList"/>
    <dgm:cxn modelId="{7CDD9BB0-2C55-4335-BBEB-1CDE3A252552}" srcId="{DE066DBF-7110-45EA-AC3B-6DD1DDDE9F9F}" destId="{933B8D97-32FC-4F94-9B2E-075C633E5D83}" srcOrd="0" destOrd="0" parTransId="{39B3DE61-2FE4-48C0-AB55-D6D1DBDFCFCA}" sibTransId="{7D8BDA75-9874-483D-ABF5-310928C66013}"/>
    <dgm:cxn modelId="{86CC9C41-0535-4090-8D6E-2B48F9AAAC19}" type="presParOf" srcId="{14825283-8497-4086-AD4B-E89F5E861A1B}" destId="{352BF905-9430-47FB-BA6A-056CC8D0BA54}" srcOrd="0" destOrd="0" presId="urn:microsoft.com/office/officeart/2018/2/layout/IconVerticalSolidList"/>
    <dgm:cxn modelId="{6938D658-36E1-4DAE-9AEE-74FE7F1DC056}" type="presParOf" srcId="{352BF905-9430-47FB-BA6A-056CC8D0BA54}" destId="{48A4CC2E-7955-40E4-9412-682AD4D9A481}" srcOrd="0" destOrd="0" presId="urn:microsoft.com/office/officeart/2018/2/layout/IconVerticalSolidList"/>
    <dgm:cxn modelId="{DCD26F7B-F8D8-417D-9C89-CD9F2B610F4C}" type="presParOf" srcId="{352BF905-9430-47FB-BA6A-056CC8D0BA54}" destId="{CD15BF73-88CB-4236-B64B-2969A65E0C98}" srcOrd="1" destOrd="0" presId="urn:microsoft.com/office/officeart/2018/2/layout/IconVerticalSolidList"/>
    <dgm:cxn modelId="{060BD1E4-9820-4F52-81A5-59833997DBE0}" type="presParOf" srcId="{352BF905-9430-47FB-BA6A-056CC8D0BA54}" destId="{99E01CA8-7440-4E0A-A13B-324017CF0885}" srcOrd="2" destOrd="0" presId="urn:microsoft.com/office/officeart/2018/2/layout/IconVerticalSolidList"/>
    <dgm:cxn modelId="{D149B0E4-133D-4607-8E13-26D6A5FD845B}" type="presParOf" srcId="{352BF905-9430-47FB-BA6A-056CC8D0BA54}" destId="{BC19A7FC-4740-4394-BAC0-C965EE36C2CB}" srcOrd="3" destOrd="0" presId="urn:microsoft.com/office/officeart/2018/2/layout/IconVerticalSolidList"/>
    <dgm:cxn modelId="{F46CBBE7-F26C-4E2C-84E2-A261E279F312}" type="presParOf" srcId="{14825283-8497-4086-AD4B-E89F5E861A1B}" destId="{CB3C4998-7F3A-43D4-B6C0-E351E91C8857}" srcOrd="1" destOrd="0" presId="urn:microsoft.com/office/officeart/2018/2/layout/IconVerticalSolidList"/>
    <dgm:cxn modelId="{A3CBE0AD-34C3-4D6C-A03B-E94B773F9B87}" type="presParOf" srcId="{14825283-8497-4086-AD4B-E89F5E861A1B}" destId="{72D9BC4F-A822-4A6D-8532-252E95854BE8}" srcOrd="2" destOrd="0" presId="urn:microsoft.com/office/officeart/2018/2/layout/IconVerticalSolidList"/>
    <dgm:cxn modelId="{7954C985-4F89-47ED-B438-6FD019C1036F}" type="presParOf" srcId="{72D9BC4F-A822-4A6D-8532-252E95854BE8}" destId="{EC2EDF12-B17F-43C5-825F-4E18C4203EAC}" srcOrd="0" destOrd="0" presId="urn:microsoft.com/office/officeart/2018/2/layout/IconVerticalSolidList"/>
    <dgm:cxn modelId="{DC0D7C4F-463C-4D00-A38D-99ADB191AF2F}" type="presParOf" srcId="{72D9BC4F-A822-4A6D-8532-252E95854BE8}" destId="{9B667ED1-9646-4A2A-9EA4-3C2794E1DD62}" srcOrd="1" destOrd="0" presId="urn:microsoft.com/office/officeart/2018/2/layout/IconVerticalSolidList"/>
    <dgm:cxn modelId="{93D77253-90F4-4F1B-8314-6B8DF6B6121D}" type="presParOf" srcId="{72D9BC4F-A822-4A6D-8532-252E95854BE8}" destId="{6E4E7A6D-4457-433B-815E-B01510B2ECDC}" srcOrd="2" destOrd="0" presId="urn:microsoft.com/office/officeart/2018/2/layout/IconVerticalSolidList"/>
    <dgm:cxn modelId="{C4EDCD2A-A0D8-487A-AB79-441282099CAB}" type="presParOf" srcId="{72D9BC4F-A822-4A6D-8532-252E95854BE8}" destId="{0139EFD9-532C-4FFE-92CA-9522C5D52D1C}" srcOrd="3" destOrd="0" presId="urn:microsoft.com/office/officeart/2018/2/layout/IconVerticalSolidList"/>
    <dgm:cxn modelId="{D06ADD8A-9159-4DBE-B3FB-C3888BCD1639}" type="presParOf" srcId="{14825283-8497-4086-AD4B-E89F5E861A1B}" destId="{8E4231F6-BE78-4D12-A48C-1CB43AF4AE5A}" srcOrd="3" destOrd="0" presId="urn:microsoft.com/office/officeart/2018/2/layout/IconVerticalSolidList"/>
    <dgm:cxn modelId="{21EEF1F7-5F2B-4525-B1FF-32B4B7C21FED}" type="presParOf" srcId="{14825283-8497-4086-AD4B-E89F5E861A1B}" destId="{4B8A853B-FB12-41CB-8D1A-7BEBC6132F0C}" srcOrd="4" destOrd="0" presId="urn:microsoft.com/office/officeart/2018/2/layout/IconVerticalSolidList"/>
    <dgm:cxn modelId="{85A3E325-3E8F-41C2-832F-F69FD904254F}" type="presParOf" srcId="{4B8A853B-FB12-41CB-8D1A-7BEBC6132F0C}" destId="{7D89CEDF-0AD2-4E43-AF48-C1500FE511B3}" srcOrd="0" destOrd="0" presId="urn:microsoft.com/office/officeart/2018/2/layout/IconVerticalSolidList"/>
    <dgm:cxn modelId="{ADEF4356-5A4C-4737-BA41-3F96EE2E50DB}" type="presParOf" srcId="{4B8A853B-FB12-41CB-8D1A-7BEBC6132F0C}" destId="{8A410402-5536-4058-88F8-D937FEEC8997}" srcOrd="1" destOrd="0" presId="urn:microsoft.com/office/officeart/2018/2/layout/IconVerticalSolidList"/>
    <dgm:cxn modelId="{89FDB1BE-C092-496C-9F49-83A94D84AB55}" type="presParOf" srcId="{4B8A853B-FB12-41CB-8D1A-7BEBC6132F0C}" destId="{036B3608-04EA-470B-9E11-42BC499D37BF}" srcOrd="2" destOrd="0" presId="urn:microsoft.com/office/officeart/2018/2/layout/IconVerticalSolidList"/>
    <dgm:cxn modelId="{1CF8F1AA-F5CB-4C07-9637-BF18523059AA}" type="presParOf" srcId="{4B8A853B-FB12-41CB-8D1A-7BEBC6132F0C}" destId="{AA7DDFB3-60DA-45DD-9864-BB9B6687A7A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4CC2E-7955-40E4-9412-682AD4D9A481}">
      <dsp:nvSpPr>
        <dsp:cNvPr id="0" name=""/>
        <dsp:cNvSpPr/>
      </dsp:nvSpPr>
      <dsp:spPr>
        <a:xfrm>
          <a:off x="0" y="552"/>
          <a:ext cx="8229600" cy="12920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15BF73-88CB-4236-B64B-2969A65E0C98}">
      <dsp:nvSpPr>
        <dsp:cNvPr id="0" name=""/>
        <dsp:cNvSpPr/>
      </dsp:nvSpPr>
      <dsp:spPr>
        <a:xfrm>
          <a:off x="390842" y="291261"/>
          <a:ext cx="710622" cy="7106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19A7FC-4740-4394-BAC0-C965EE36C2CB}">
      <dsp:nvSpPr>
        <dsp:cNvPr id="0" name=""/>
        <dsp:cNvSpPr/>
      </dsp:nvSpPr>
      <dsp:spPr>
        <a:xfrm>
          <a:off x="1492307" y="552"/>
          <a:ext cx="6737292" cy="1292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741" tIns="136741" rIns="136741" bIns="13674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Scaling a business is fast, competitive, and messy.</a:t>
          </a:r>
        </a:p>
      </dsp:txBody>
      <dsp:txXfrm>
        <a:off x="1492307" y="552"/>
        <a:ext cx="6737292" cy="1292041"/>
      </dsp:txXfrm>
    </dsp:sp>
    <dsp:sp modelId="{EC2EDF12-B17F-43C5-825F-4E18C4203EAC}">
      <dsp:nvSpPr>
        <dsp:cNvPr id="0" name=""/>
        <dsp:cNvSpPr/>
      </dsp:nvSpPr>
      <dsp:spPr>
        <a:xfrm>
          <a:off x="0" y="1615603"/>
          <a:ext cx="8229600" cy="12920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667ED1-9646-4A2A-9EA4-3C2794E1DD62}">
      <dsp:nvSpPr>
        <dsp:cNvPr id="0" name=""/>
        <dsp:cNvSpPr/>
      </dsp:nvSpPr>
      <dsp:spPr>
        <a:xfrm>
          <a:off x="390842" y="1906312"/>
          <a:ext cx="710622" cy="7106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9EFD9-532C-4FFE-92CA-9522C5D52D1C}">
      <dsp:nvSpPr>
        <dsp:cNvPr id="0" name=""/>
        <dsp:cNvSpPr/>
      </dsp:nvSpPr>
      <dsp:spPr>
        <a:xfrm>
          <a:off x="1492307" y="1615603"/>
          <a:ext cx="6737292" cy="1292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741" tIns="136741" rIns="136741" bIns="13674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At PeopleBuilt, we’ve seen too many high-potential businesses slow down not because of tech or product—but because of people problems.</a:t>
          </a:r>
        </a:p>
      </dsp:txBody>
      <dsp:txXfrm>
        <a:off x="1492307" y="1615603"/>
        <a:ext cx="6737292" cy="1292041"/>
      </dsp:txXfrm>
    </dsp:sp>
    <dsp:sp modelId="{7D89CEDF-0AD2-4E43-AF48-C1500FE511B3}">
      <dsp:nvSpPr>
        <dsp:cNvPr id="0" name=""/>
        <dsp:cNvSpPr/>
      </dsp:nvSpPr>
      <dsp:spPr>
        <a:xfrm>
          <a:off x="0" y="3230654"/>
          <a:ext cx="8229600" cy="12920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410402-5536-4058-88F8-D937FEEC8997}">
      <dsp:nvSpPr>
        <dsp:cNvPr id="0" name=""/>
        <dsp:cNvSpPr/>
      </dsp:nvSpPr>
      <dsp:spPr>
        <a:xfrm>
          <a:off x="390842" y="3521364"/>
          <a:ext cx="710622" cy="7106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7DDFB3-60DA-45DD-9864-BB9B6687A7AE}">
      <dsp:nvSpPr>
        <dsp:cNvPr id="0" name=""/>
        <dsp:cNvSpPr/>
      </dsp:nvSpPr>
      <dsp:spPr>
        <a:xfrm>
          <a:off x="1492307" y="3230654"/>
          <a:ext cx="6737292" cy="1292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741" tIns="136741" rIns="136741" bIns="13674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This playbook shares five proven strategies to help founders, executives, and HR leaders scale smarter.</a:t>
          </a:r>
        </a:p>
      </dsp:txBody>
      <dsp:txXfrm>
        <a:off x="1492307" y="3230654"/>
        <a:ext cx="6737292" cy="1292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59E943C-E284-48C4-1D97-645F18911D22}"/>
              </a:ext>
            </a:extLst>
          </p:cNvPr>
          <p:cNvSpPr txBox="1"/>
          <p:nvPr userDrawn="1"/>
        </p:nvSpPr>
        <p:spPr>
          <a:xfrm>
            <a:off x="444618" y="1501629"/>
            <a:ext cx="8162488" cy="4018327"/>
          </a:xfrm>
          <a:prstGeom prst="rect">
            <a:avLst/>
          </a:prstGeom>
          <a:solidFill>
            <a:srgbClr val="4CA1A3"/>
          </a:solidFill>
        </p:spPr>
        <p:txBody>
          <a:bodyPr wrap="square" rtlCol="0">
            <a:spAutoFit/>
          </a:bodyPr>
          <a:lstStyle/>
          <a:p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368458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59DBD-C052-9761-63E1-6AA1974D6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97202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59E943C-E284-48C4-1D97-645F18911D22}"/>
              </a:ext>
            </a:extLst>
          </p:cNvPr>
          <p:cNvSpPr txBox="1"/>
          <p:nvPr userDrawn="1"/>
        </p:nvSpPr>
        <p:spPr>
          <a:xfrm>
            <a:off x="444618" y="1501629"/>
            <a:ext cx="8162488" cy="4018327"/>
          </a:xfrm>
          <a:prstGeom prst="rect">
            <a:avLst/>
          </a:prstGeom>
          <a:solidFill>
            <a:srgbClr val="B45333"/>
          </a:solidFill>
        </p:spPr>
        <p:txBody>
          <a:bodyPr wrap="square" rtlCol="0">
            <a:spAutoFit/>
          </a:bodyPr>
          <a:lstStyle/>
          <a:p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59E943C-E284-48C4-1D97-645F18911D22}"/>
              </a:ext>
            </a:extLst>
          </p:cNvPr>
          <p:cNvSpPr txBox="1"/>
          <p:nvPr userDrawn="1"/>
        </p:nvSpPr>
        <p:spPr>
          <a:xfrm>
            <a:off x="444618" y="1501629"/>
            <a:ext cx="8162488" cy="4018327"/>
          </a:xfrm>
          <a:prstGeom prst="rect">
            <a:avLst/>
          </a:prstGeom>
          <a:solidFill>
            <a:srgbClr val="D7A379"/>
          </a:solidFill>
        </p:spPr>
        <p:txBody>
          <a:bodyPr wrap="square" rtlCol="0">
            <a:spAutoFit/>
          </a:bodyPr>
          <a:lstStyle/>
          <a:p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291843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59E943C-E284-48C4-1D97-645F18911D22}"/>
              </a:ext>
            </a:extLst>
          </p:cNvPr>
          <p:cNvSpPr txBox="1"/>
          <p:nvPr userDrawn="1"/>
        </p:nvSpPr>
        <p:spPr>
          <a:xfrm>
            <a:off x="444618" y="1501629"/>
            <a:ext cx="8162488" cy="4018327"/>
          </a:xfrm>
          <a:prstGeom prst="rect">
            <a:avLst/>
          </a:prstGeom>
          <a:solidFill>
            <a:srgbClr val="3E3D3C"/>
          </a:solidFill>
        </p:spPr>
        <p:txBody>
          <a:bodyPr wrap="square" rtlCol="0">
            <a:spAutoFit/>
          </a:bodyPr>
          <a:lstStyle/>
          <a:p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70109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0337"/>
            <a:ext cx="75375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6491"/>
            <a:ext cx="8229600" cy="4523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2" name="Picture 21" descr="A white rectangular object with a red line">
            <a:extLst>
              <a:ext uri="{FF2B5EF4-FFF2-40B4-BE49-F238E27FC236}">
                <a16:creationId xmlns:a16="http://schemas.microsoft.com/office/drawing/2014/main" id="{A59975F0-7C74-651D-AC4E-701002214B9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26503" y="5989739"/>
            <a:ext cx="8615572" cy="837784"/>
          </a:xfrm>
          <a:prstGeom prst="rect">
            <a:avLst/>
          </a:prstGeom>
        </p:spPr>
      </p:pic>
      <p:pic>
        <p:nvPicPr>
          <p:cNvPr id="28" name="Picture 27" descr="A logo with text overlay&#10;&#10;AI-generated content may be incorrect.">
            <a:extLst>
              <a:ext uri="{FF2B5EF4-FFF2-40B4-BE49-F238E27FC236}">
                <a16:creationId xmlns:a16="http://schemas.microsoft.com/office/drawing/2014/main" id="{4E766B4E-2166-43DD-A0D0-314AD224A70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062600" y="0"/>
            <a:ext cx="1073090" cy="107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2" r:id="rId9"/>
    <p:sldLayoutId id="2147483663" r:id="rId10"/>
    <p:sldLayoutId id="2147483656" r:id="rId11"/>
    <p:sldLayoutId id="2147483657" r:id="rId12"/>
    <p:sldLayoutId id="2147483660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>
            <a:normAutofit/>
          </a:bodyPr>
          <a:lstStyle/>
          <a:p>
            <a:pPr defTabSz="822960">
              <a:spcAft>
                <a:spcPts val="600"/>
              </a:spcAft>
            </a:pPr>
            <a:r>
              <a:rPr lang="en-US" b="1" kern="1200"/>
              <a:t>The PeopleBuilt Growth Playbook</a:t>
            </a:r>
            <a:endParaRPr lang="en-US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sz="2700" kern="1200"/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sz="2700"/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700" kern="1200"/>
              <a:t>5 Strategic People Moves to Scale with Confidence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4FA9F-A0A1-BB63-5596-F81FD0A3D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7537508" cy="1143000"/>
          </a:xfrm>
        </p:spPr>
        <p:txBody>
          <a:bodyPr anchor="ctr">
            <a:normAutofit/>
          </a:bodyPr>
          <a:lstStyle/>
          <a:p>
            <a:r>
              <a:rPr lang="en-GB" dirty="0"/>
              <a:t>Introduction</a:t>
            </a:r>
            <a:endParaRPr lang="en-MT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FB608AB-E4B4-9A4D-C09A-E578DC7AC7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579507"/>
              </p:ext>
            </p:extLst>
          </p:nvPr>
        </p:nvGraphicFramePr>
        <p:xfrm>
          <a:off x="457200" y="1466491"/>
          <a:ext cx="8229600" cy="4523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2741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8A5FC-40B4-AAC7-97BF-1CCD88AC2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>
            <a:normAutofit/>
          </a:bodyPr>
          <a:lstStyle/>
          <a:p>
            <a:r>
              <a:rPr lang="en-GB"/>
              <a:t>Start with a People Roadmap</a:t>
            </a:r>
            <a:endParaRPr lang="en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E09D5-2C20-3812-80E5-8618B485A9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1500"/>
              <a:t>Why it matters: Without a clear view of needed roles, you’ll over-hire or fall behind.</a:t>
            </a:r>
          </a:p>
          <a:p>
            <a:pPr marL="1473186" lvl="2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/>
              <a:t>Map critical hires by stage</a:t>
            </a:r>
          </a:p>
          <a:p>
            <a:pPr marL="1473186" lvl="2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/>
              <a:t>Define what “great” looks like</a:t>
            </a:r>
          </a:p>
          <a:p>
            <a:pPr marL="1473186" lvl="2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/>
              <a:t>Forecast leadership gaps</a:t>
            </a:r>
          </a:p>
          <a:p>
            <a:pPr>
              <a:lnSpc>
                <a:spcPct val="90000"/>
              </a:lnSpc>
            </a:pPr>
            <a:endParaRPr lang="en-MT" sz="1500"/>
          </a:p>
        </p:txBody>
      </p:sp>
    </p:spTree>
    <p:extLst>
      <p:ext uri="{BB962C8B-B14F-4D97-AF65-F5344CB8AC3E}">
        <p14:creationId xmlns:p14="http://schemas.microsoft.com/office/powerpoint/2010/main" val="1289067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C7FC2-4A80-90D0-F9F5-53EBA6DA0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FCBC1-4048-1843-9A35-CDBB86433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>
            <a:normAutofit/>
          </a:bodyPr>
          <a:lstStyle/>
          <a:p>
            <a:r>
              <a:rPr lang="en-GB" dirty="0"/>
              <a:t>Build the Org before Filling It</a:t>
            </a:r>
            <a:endParaRPr lang="en-M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D348C-2FBA-85AD-C00D-6524CC7E7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1800"/>
              <a:t>Why it matters: Ambiguity leads to inefficiency and frustration.</a:t>
            </a:r>
          </a:p>
          <a:p>
            <a:pPr marL="1531027" lvl="2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/>
              <a:t>Create an org chart with roles</a:t>
            </a:r>
          </a:p>
          <a:p>
            <a:pPr marL="1531027" lvl="2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/>
              <a:t>Use RACI/DACI for decision clarity</a:t>
            </a:r>
          </a:p>
          <a:p>
            <a:pPr marL="1531027" lvl="2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/>
              <a:t>Keep spans and layers lean</a:t>
            </a:r>
          </a:p>
          <a:p>
            <a:pPr>
              <a:lnSpc>
                <a:spcPct val="90000"/>
              </a:lnSpc>
            </a:pPr>
            <a:endParaRPr lang="en-MT" sz="1800"/>
          </a:p>
        </p:txBody>
      </p:sp>
    </p:spTree>
    <p:extLst>
      <p:ext uri="{BB962C8B-B14F-4D97-AF65-F5344CB8AC3E}">
        <p14:creationId xmlns:p14="http://schemas.microsoft.com/office/powerpoint/2010/main" val="449049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C5D07-61DB-14F0-0496-014DBEBDA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5EBB8-11D8-74C5-5C0F-402526DBB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>
            <a:normAutofit/>
          </a:bodyPr>
          <a:lstStyle/>
          <a:p>
            <a:pPr defTabSz="681045">
              <a:spcAft>
                <a:spcPts val="798"/>
              </a:spcAft>
            </a:pPr>
            <a:r>
              <a:rPr lang="en-US" b="1" kern="1200"/>
              <a:t>Design an EVP That Attracts the Right Talent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16A20-F863-65FD-B84D-68930367C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1500" dirty="0"/>
              <a:t>Why it matters: You can’t compete on salary alone.</a:t>
            </a:r>
          </a:p>
          <a:p>
            <a:pPr marL="1531027" lvl="2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/>
              <a:t>Interview top performers</a:t>
            </a:r>
          </a:p>
          <a:p>
            <a:pPr marL="1531027" lvl="2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/>
              <a:t>Align ads/onboarding with EVP</a:t>
            </a:r>
          </a:p>
          <a:p>
            <a:pPr marL="1531027" lvl="2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/>
              <a:t>Build internal ambassadors</a:t>
            </a:r>
          </a:p>
          <a:p>
            <a:pPr>
              <a:lnSpc>
                <a:spcPct val="90000"/>
              </a:lnSpc>
            </a:pPr>
            <a:endParaRPr lang="en-MT" sz="1500" dirty="0"/>
          </a:p>
        </p:txBody>
      </p:sp>
    </p:spTree>
    <p:extLst>
      <p:ext uri="{BB962C8B-B14F-4D97-AF65-F5344CB8AC3E}">
        <p14:creationId xmlns:p14="http://schemas.microsoft.com/office/powerpoint/2010/main" val="4155668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EFF0D-DE7C-7BF4-D444-7DAE69D35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605FD-029A-CADD-0D1B-F29149355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>
            <a:normAutofit/>
          </a:bodyPr>
          <a:lstStyle/>
          <a:p>
            <a:pPr defTabSz="681045">
              <a:spcAft>
                <a:spcPts val="798"/>
              </a:spcAft>
            </a:pPr>
            <a:r>
              <a:rPr lang="en-US" sz="4100" b="1" kern="1200"/>
              <a:t>Don’t Wait to Invest in Performance &amp; Progression</a:t>
            </a:r>
            <a:endParaRPr lang="en-US" sz="41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BBC97-0410-538D-F4A1-D4FFF69A5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1800"/>
              <a:t>Why it matters: Top talent expects clarity and development.</a:t>
            </a:r>
          </a:p>
          <a:p>
            <a:pPr marL="1531027" lvl="2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/>
              <a:t>Set quarterly OKRs/KPIs</a:t>
            </a:r>
          </a:p>
          <a:p>
            <a:pPr marL="1531027" lvl="2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/>
              <a:t>Introduce check-ins</a:t>
            </a:r>
          </a:p>
          <a:p>
            <a:pPr marL="1531027" lvl="2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/>
              <a:t>Create a career path matrix</a:t>
            </a:r>
          </a:p>
          <a:p>
            <a:pPr>
              <a:lnSpc>
                <a:spcPct val="90000"/>
              </a:lnSpc>
            </a:pPr>
            <a:endParaRPr lang="en-MT" sz="1800"/>
          </a:p>
        </p:txBody>
      </p:sp>
    </p:spTree>
    <p:extLst>
      <p:ext uri="{BB962C8B-B14F-4D97-AF65-F5344CB8AC3E}">
        <p14:creationId xmlns:p14="http://schemas.microsoft.com/office/powerpoint/2010/main" val="1016928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3BC39-6D63-488E-FDF0-1CB76D610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01D77-9C25-F4F5-4432-2250832E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>
            <a:normAutofit/>
          </a:bodyPr>
          <a:lstStyle/>
          <a:p>
            <a:pPr defTabSz="681045">
              <a:spcAft>
                <a:spcPts val="798"/>
              </a:spcAft>
            </a:pPr>
            <a:r>
              <a:rPr lang="en-US" b="1" kern="1200" dirty="0"/>
              <a:t>Think Compliance Last? Think Again!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5A40C-CA71-071A-B995-65FE34EEA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000"/>
              <a:t>Why it matters: Compliance can’t be an afterthought.</a:t>
            </a:r>
          </a:p>
          <a:p>
            <a:pPr marL="1531027" lvl="2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/>
              <a:t>Get local advice early</a:t>
            </a:r>
          </a:p>
          <a:p>
            <a:pPr marL="1531027" lvl="2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/>
              <a:t>Use a compliance checklist</a:t>
            </a:r>
          </a:p>
          <a:p>
            <a:pPr marL="1531027" lvl="2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/>
              <a:t>Automate contracts/onboarding</a:t>
            </a:r>
          </a:p>
          <a:p>
            <a:pPr>
              <a:lnSpc>
                <a:spcPct val="90000"/>
              </a:lnSpc>
            </a:pPr>
            <a:endParaRPr lang="en-MT" sz="2000"/>
          </a:p>
        </p:txBody>
      </p:sp>
    </p:spTree>
    <p:extLst>
      <p:ext uri="{BB962C8B-B14F-4D97-AF65-F5344CB8AC3E}">
        <p14:creationId xmlns:p14="http://schemas.microsoft.com/office/powerpoint/2010/main" val="1207087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F8A99-D0B5-84A0-91A5-65578E7F6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02E42-8B40-9E6D-6F62-895E3AAB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7537508" cy="1143000"/>
          </a:xfrm>
        </p:spPr>
        <p:txBody>
          <a:bodyPr anchor="ctr">
            <a:normAutofit/>
          </a:bodyPr>
          <a:lstStyle/>
          <a:p>
            <a:pPr defTabSz="681045">
              <a:spcAft>
                <a:spcPts val="798"/>
              </a:spcAft>
            </a:pPr>
            <a:r>
              <a:rPr lang="en-US" sz="4100" b="1" kern="1200"/>
              <a:t>Want Help Building This?</a:t>
            </a:r>
            <a:endParaRPr lang="en-US" sz="41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94795-04CD-8C1E-0B39-635CA45612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200"/>
              <a:t>PeopleBuilt partners with companies to build people-first foundations for growth.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/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200"/>
              <a:t>WE bring clarity and hands-on support.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marL="210673" lvl="1">
              <a:lnSpc>
                <a:spcPct val="90000"/>
              </a:lnSpc>
              <a:spcAft>
                <a:spcPts val="600"/>
              </a:spcAft>
            </a:pPr>
            <a:r>
              <a:rPr lang="en-US" sz="2200"/>
              <a:t>Contact us:</a:t>
            </a:r>
          </a:p>
          <a:p>
            <a:pPr marL="210673" lvl="1">
              <a:lnSpc>
                <a:spcPct val="90000"/>
              </a:lnSpc>
              <a:spcAft>
                <a:spcPts val="600"/>
              </a:spcAft>
            </a:pPr>
            <a:r>
              <a:rPr lang="en-US" sz="2200"/>
              <a:t>📧 hello@peoplebuiltmt.com</a:t>
            </a:r>
          </a:p>
          <a:p>
            <a:pPr marL="210673" lvl="1">
              <a:lnSpc>
                <a:spcPct val="90000"/>
              </a:lnSpc>
              <a:spcAft>
                <a:spcPts val="600"/>
              </a:spcAft>
            </a:pPr>
            <a:r>
              <a:rPr lang="en-US" sz="2200"/>
              <a:t>🌐 www.peoplebuiltmt.com</a:t>
            </a:r>
          </a:p>
          <a:p>
            <a:pPr marL="210673" lvl="1">
              <a:lnSpc>
                <a:spcPct val="90000"/>
              </a:lnSpc>
              <a:spcAft>
                <a:spcPts val="600"/>
              </a:spcAft>
            </a:pPr>
            <a:r>
              <a:rPr lang="en-US" sz="2200"/>
              <a:t>📞 +356 99805821</a:t>
            </a:r>
          </a:p>
          <a:p>
            <a:pPr>
              <a:lnSpc>
                <a:spcPct val="90000"/>
              </a:lnSpc>
            </a:pPr>
            <a:endParaRPr lang="en-MT" sz="2200"/>
          </a:p>
        </p:txBody>
      </p:sp>
      <p:pic>
        <p:nvPicPr>
          <p:cNvPr id="10" name="Content Placeholder 9" descr="A group of people sitting at a table">
            <a:extLst>
              <a:ext uri="{FF2B5EF4-FFF2-40B4-BE49-F238E27FC236}">
                <a16:creationId xmlns:a16="http://schemas.microsoft.com/office/drawing/2014/main" id="{31ABEBEC-DA87-7A0A-759C-0DE9270981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920" r="34517" b="-1"/>
          <a:stretch>
            <a:fillRect/>
          </a:stretch>
        </p:blipFill>
        <p:spPr>
          <a:xfrm>
            <a:off x="4648202" y="1303337"/>
            <a:ext cx="40386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15535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opleBuil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ADDC7"/>
      </a:accent1>
      <a:accent2>
        <a:srgbClr val="4CA1A3"/>
      </a:accent2>
      <a:accent3>
        <a:srgbClr val="3E3D3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Montserrat 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272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Montserrat Bold</vt:lpstr>
      <vt:lpstr>Source Sans Pro</vt:lpstr>
      <vt:lpstr>Wingdings</vt:lpstr>
      <vt:lpstr>Office Theme</vt:lpstr>
      <vt:lpstr>The PeopleBuilt Growth Playbook</vt:lpstr>
      <vt:lpstr>Introduction</vt:lpstr>
      <vt:lpstr>Start with a People Roadmap</vt:lpstr>
      <vt:lpstr>Build the Org before Filling It</vt:lpstr>
      <vt:lpstr>Design an EVP That Attracts the Right Talent</vt:lpstr>
      <vt:lpstr>Don’t Wait to Invest in Performance &amp; Progression</vt:lpstr>
      <vt:lpstr>Think Compliance Last? Think Again!</vt:lpstr>
      <vt:lpstr>Want Help Building This?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Ruby Muscat</cp:lastModifiedBy>
  <cp:revision>3</cp:revision>
  <dcterms:created xsi:type="dcterms:W3CDTF">2013-01-27T09:14:16Z</dcterms:created>
  <dcterms:modified xsi:type="dcterms:W3CDTF">2025-05-30T08:50:57Z</dcterms:modified>
  <cp:category/>
</cp:coreProperties>
</file>