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A1A3"/>
    <a:srgbClr val="3E3D3C"/>
    <a:srgbClr val="D7A379"/>
    <a:srgbClr val="B45333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1D7A1-D4D4-406C-98E4-088CA36074BA}" v="31" dt="2025-05-30T09:09:53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05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by Muscat" userId="8ab8bb24da6ee8d3" providerId="LiveId" clId="{6411D7A1-D4D4-406C-98E4-088CA36074BA}"/>
    <pc:docChg chg="custSel addSld delSld modSld">
      <pc:chgData name="Ruby Muscat" userId="8ab8bb24da6ee8d3" providerId="LiveId" clId="{6411D7A1-D4D4-406C-98E4-088CA36074BA}" dt="2025-05-30T09:10:19.581" v="80" actId="26606"/>
      <pc:docMkLst>
        <pc:docMk/>
      </pc:docMkLst>
      <pc:sldChg chg="modSp mod modClrScheme chgLayout">
        <pc:chgData name="Ruby Muscat" userId="8ab8bb24da6ee8d3" providerId="LiveId" clId="{6411D7A1-D4D4-406C-98E4-088CA36074BA}" dt="2025-05-30T09:06:41.386" v="42" actId="26606"/>
        <pc:sldMkLst>
          <pc:docMk/>
          <pc:sldMk cId="0" sldId="256"/>
        </pc:sldMkLst>
        <pc:spChg chg="mod">
          <ac:chgData name="Ruby Muscat" userId="8ab8bb24da6ee8d3" providerId="LiveId" clId="{6411D7A1-D4D4-406C-98E4-088CA36074BA}" dt="2025-05-30T09:06:41.386" v="42" actId="26606"/>
          <ac:spMkLst>
            <pc:docMk/>
            <pc:sldMk cId="0" sldId="256"/>
            <ac:spMk id="2" creationId="{00000000-0000-0000-0000-000000000000}"/>
          </ac:spMkLst>
        </pc:spChg>
        <pc:spChg chg="mod">
          <ac:chgData name="Ruby Muscat" userId="8ab8bb24da6ee8d3" providerId="LiveId" clId="{6411D7A1-D4D4-406C-98E4-088CA36074BA}" dt="2025-05-30T09:06:41.386" v="42" actId="26606"/>
          <ac:spMkLst>
            <pc:docMk/>
            <pc:sldMk cId="0" sldId="256"/>
            <ac:spMk id="3" creationId="{00000000-0000-0000-0000-000000000000}"/>
          </ac:spMkLst>
        </pc:spChg>
      </pc:sldChg>
      <pc:sldChg chg="del">
        <pc:chgData name="Ruby Muscat" userId="8ab8bb24da6ee8d3" providerId="LiveId" clId="{6411D7A1-D4D4-406C-98E4-088CA36074BA}" dt="2025-05-30T09:06:24.499" v="32" actId="47"/>
        <pc:sldMkLst>
          <pc:docMk/>
          <pc:sldMk cId="0" sldId="257"/>
        </pc:sldMkLst>
      </pc:sldChg>
      <pc:sldChg chg="del">
        <pc:chgData name="Ruby Muscat" userId="8ab8bb24da6ee8d3" providerId="LiveId" clId="{6411D7A1-D4D4-406C-98E4-088CA36074BA}" dt="2025-05-30T09:06:25.506" v="33" actId="47"/>
        <pc:sldMkLst>
          <pc:docMk/>
          <pc:sldMk cId="0" sldId="258"/>
        </pc:sldMkLst>
      </pc:sldChg>
      <pc:sldChg chg="del">
        <pc:chgData name="Ruby Muscat" userId="8ab8bb24da6ee8d3" providerId="LiveId" clId="{6411D7A1-D4D4-406C-98E4-088CA36074BA}" dt="2025-05-30T09:06:31.935" v="41" actId="47"/>
        <pc:sldMkLst>
          <pc:docMk/>
          <pc:sldMk cId="0" sldId="259"/>
        </pc:sldMkLst>
      </pc:sldChg>
      <pc:sldChg chg="del">
        <pc:chgData name="Ruby Muscat" userId="8ab8bb24da6ee8d3" providerId="LiveId" clId="{6411D7A1-D4D4-406C-98E4-088CA36074BA}" dt="2025-05-30T09:06:31.311" v="40" actId="47"/>
        <pc:sldMkLst>
          <pc:docMk/>
          <pc:sldMk cId="0" sldId="260"/>
        </pc:sldMkLst>
      </pc:sldChg>
      <pc:sldChg chg="del">
        <pc:chgData name="Ruby Muscat" userId="8ab8bb24da6ee8d3" providerId="LiveId" clId="{6411D7A1-D4D4-406C-98E4-088CA36074BA}" dt="2025-05-30T09:06:30.901" v="39" actId="47"/>
        <pc:sldMkLst>
          <pc:docMk/>
          <pc:sldMk cId="0" sldId="261"/>
        </pc:sldMkLst>
      </pc:sldChg>
      <pc:sldChg chg="del">
        <pc:chgData name="Ruby Muscat" userId="8ab8bb24da6ee8d3" providerId="LiveId" clId="{6411D7A1-D4D4-406C-98E4-088CA36074BA}" dt="2025-05-30T09:06:29.777" v="38" actId="47"/>
        <pc:sldMkLst>
          <pc:docMk/>
          <pc:sldMk cId="0" sldId="262"/>
        </pc:sldMkLst>
      </pc:sldChg>
      <pc:sldChg chg="del">
        <pc:chgData name="Ruby Muscat" userId="8ab8bb24da6ee8d3" providerId="LiveId" clId="{6411D7A1-D4D4-406C-98E4-088CA36074BA}" dt="2025-05-30T09:06:29.366" v="37" actId="47"/>
        <pc:sldMkLst>
          <pc:docMk/>
          <pc:sldMk cId="0" sldId="263"/>
        </pc:sldMkLst>
      </pc:sldChg>
      <pc:sldChg chg="del">
        <pc:chgData name="Ruby Muscat" userId="8ab8bb24da6ee8d3" providerId="LiveId" clId="{6411D7A1-D4D4-406C-98E4-088CA36074BA}" dt="2025-05-30T09:06:28.746" v="36" actId="47"/>
        <pc:sldMkLst>
          <pc:docMk/>
          <pc:sldMk cId="0" sldId="264"/>
        </pc:sldMkLst>
      </pc:sldChg>
      <pc:sldChg chg="del">
        <pc:chgData name="Ruby Muscat" userId="8ab8bb24da6ee8d3" providerId="LiveId" clId="{6411D7A1-D4D4-406C-98E4-088CA36074BA}" dt="2025-05-30T09:06:28.271" v="35" actId="47"/>
        <pc:sldMkLst>
          <pc:docMk/>
          <pc:sldMk cId="0" sldId="265"/>
        </pc:sldMkLst>
      </pc:sldChg>
      <pc:sldChg chg="del">
        <pc:chgData name="Ruby Muscat" userId="8ab8bb24da6ee8d3" providerId="LiveId" clId="{6411D7A1-D4D4-406C-98E4-088CA36074BA}" dt="2025-05-30T09:06:27.645" v="34" actId="47"/>
        <pc:sldMkLst>
          <pc:docMk/>
          <pc:sldMk cId="0" sldId="266"/>
        </pc:sldMkLst>
      </pc:sldChg>
      <pc:sldChg chg="modSp add mod modClrScheme chgLayout">
        <pc:chgData name="Ruby Muscat" userId="8ab8bb24da6ee8d3" providerId="LiveId" clId="{6411D7A1-D4D4-406C-98E4-088CA36074BA}" dt="2025-05-30T09:06:45.919" v="43" actId="26606"/>
        <pc:sldMkLst>
          <pc:docMk/>
          <pc:sldMk cId="3836245783" sldId="267"/>
        </pc:sldMkLst>
        <pc:spChg chg="mod">
          <ac:chgData name="Ruby Muscat" userId="8ab8bb24da6ee8d3" providerId="LiveId" clId="{6411D7A1-D4D4-406C-98E4-088CA36074BA}" dt="2025-05-30T09:06:45.919" v="43" actId="26606"/>
          <ac:spMkLst>
            <pc:docMk/>
            <pc:sldMk cId="3836245783" sldId="267"/>
            <ac:spMk id="2" creationId="{DC815763-603A-7754-D3CE-8E4245CC0583}"/>
          </ac:spMkLst>
        </pc:spChg>
        <pc:spChg chg="mod">
          <ac:chgData name="Ruby Muscat" userId="8ab8bb24da6ee8d3" providerId="LiveId" clId="{6411D7A1-D4D4-406C-98E4-088CA36074BA}" dt="2025-05-30T09:06:45.919" v="43" actId="26606"/>
          <ac:spMkLst>
            <pc:docMk/>
            <pc:sldMk cId="3836245783" sldId="267"/>
            <ac:spMk id="3" creationId="{81AF31D3-D12A-2BD7-A9AA-E73FAFACA89C}"/>
          </ac:spMkLst>
        </pc:spChg>
      </pc:sldChg>
      <pc:sldChg chg="addSp delSp modSp add mod">
        <pc:chgData name="Ruby Muscat" userId="8ab8bb24da6ee8d3" providerId="LiveId" clId="{6411D7A1-D4D4-406C-98E4-088CA36074BA}" dt="2025-05-30T09:07:41.036" v="51" actId="207"/>
        <pc:sldMkLst>
          <pc:docMk/>
          <pc:sldMk cId="3239838392" sldId="268"/>
        </pc:sldMkLst>
        <pc:spChg chg="mod">
          <ac:chgData name="Ruby Muscat" userId="8ab8bb24da6ee8d3" providerId="LiveId" clId="{6411D7A1-D4D4-406C-98E4-088CA36074BA}" dt="2025-05-30T09:06:55.772" v="44" actId="26606"/>
          <ac:spMkLst>
            <pc:docMk/>
            <pc:sldMk cId="3239838392" sldId="268"/>
            <ac:spMk id="2" creationId="{C5C0895C-9C6E-2289-847B-EE3629FE763F}"/>
          </ac:spMkLst>
        </pc:spChg>
        <pc:spChg chg="del mod">
          <ac:chgData name="Ruby Muscat" userId="8ab8bb24da6ee8d3" providerId="LiveId" clId="{6411D7A1-D4D4-406C-98E4-088CA36074BA}" dt="2025-05-30T09:06:55.772" v="44" actId="26606"/>
          <ac:spMkLst>
            <pc:docMk/>
            <pc:sldMk cId="3239838392" sldId="268"/>
            <ac:spMk id="3" creationId="{5867F286-E939-A4C3-C428-88C7C2A18FDE}"/>
          </ac:spMkLst>
        </pc:spChg>
        <pc:graphicFrameChg chg="add mod">
          <ac:chgData name="Ruby Muscat" userId="8ab8bb24da6ee8d3" providerId="LiveId" clId="{6411D7A1-D4D4-406C-98E4-088CA36074BA}" dt="2025-05-30T09:07:41.036" v="51" actId="207"/>
          <ac:graphicFrameMkLst>
            <pc:docMk/>
            <pc:sldMk cId="3239838392" sldId="268"/>
            <ac:graphicFrameMk id="5" creationId="{D1B734D7-1E1F-B596-5E01-7139108465B7}"/>
          </ac:graphicFrameMkLst>
        </pc:graphicFrameChg>
      </pc:sldChg>
      <pc:sldChg chg="addSp delSp modSp add mod">
        <pc:chgData name="Ruby Muscat" userId="8ab8bb24da6ee8d3" providerId="LiveId" clId="{6411D7A1-D4D4-406C-98E4-088CA36074BA}" dt="2025-05-30T09:08:02.191" v="58" actId="20577"/>
        <pc:sldMkLst>
          <pc:docMk/>
          <pc:sldMk cId="2956497862" sldId="269"/>
        </pc:sldMkLst>
        <pc:spChg chg="mod">
          <ac:chgData name="Ruby Muscat" userId="8ab8bb24da6ee8d3" providerId="LiveId" clId="{6411D7A1-D4D4-406C-98E4-088CA36074BA}" dt="2025-05-30T09:07:50.456" v="52" actId="26606"/>
          <ac:spMkLst>
            <pc:docMk/>
            <pc:sldMk cId="2956497862" sldId="269"/>
            <ac:spMk id="2" creationId="{A445D0F4-9B2F-E0AA-5412-E43BA55E7D97}"/>
          </ac:spMkLst>
        </pc:spChg>
        <pc:spChg chg="del mod">
          <ac:chgData name="Ruby Muscat" userId="8ab8bb24da6ee8d3" providerId="LiveId" clId="{6411D7A1-D4D4-406C-98E4-088CA36074BA}" dt="2025-05-30T09:07:50.456" v="52" actId="26606"/>
          <ac:spMkLst>
            <pc:docMk/>
            <pc:sldMk cId="2956497862" sldId="269"/>
            <ac:spMk id="3" creationId="{8B0311FE-724D-225A-DF3E-D2725093ADC8}"/>
          </ac:spMkLst>
        </pc:spChg>
        <pc:graphicFrameChg chg="add mod">
          <ac:chgData name="Ruby Muscat" userId="8ab8bb24da6ee8d3" providerId="LiveId" clId="{6411D7A1-D4D4-406C-98E4-088CA36074BA}" dt="2025-05-30T09:08:02.191" v="58" actId="20577"/>
          <ac:graphicFrameMkLst>
            <pc:docMk/>
            <pc:sldMk cId="2956497862" sldId="269"/>
            <ac:graphicFrameMk id="5" creationId="{6D37C292-E1DD-6378-15F8-17C6EBF835CD}"/>
          </ac:graphicFrameMkLst>
        </pc:graphicFrameChg>
      </pc:sldChg>
      <pc:sldChg chg="addSp delSp modSp add mod">
        <pc:chgData name="Ruby Muscat" userId="8ab8bb24da6ee8d3" providerId="LiveId" clId="{6411D7A1-D4D4-406C-98E4-088CA36074BA}" dt="2025-05-30T09:08:54.697" v="68" actId="207"/>
        <pc:sldMkLst>
          <pc:docMk/>
          <pc:sldMk cId="304756497" sldId="270"/>
        </pc:sldMkLst>
        <pc:spChg chg="mod">
          <ac:chgData name="Ruby Muscat" userId="8ab8bb24da6ee8d3" providerId="LiveId" clId="{6411D7A1-D4D4-406C-98E4-088CA36074BA}" dt="2025-05-30T09:08:18.451" v="59" actId="26606"/>
          <ac:spMkLst>
            <pc:docMk/>
            <pc:sldMk cId="304756497" sldId="270"/>
            <ac:spMk id="2" creationId="{D6F922E4-6506-E511-1999-55CCC9E161F2}"/>
          </ac:spMkLst>
        </pc:spChg>
        <pc:spChg chg="del">
          <ac:chgData name="Ruby Muscat" userId="8ab8bb24da6ee8d3" providerId="LiveId" clId="{6411D7A1-D4D4-406C-98E4-088CA36074BA}" dt="2025-05-30T09:08:18.451" v="59" actId="26606"/>
          <ac:spMkLst>
            <pc:docMk/>
            <pc:sldMk cId="304756497" sldId="270"/>
            <ac:spMk id="3" creationId="{90CFD25E-7922-65A7-333D-FD0C7F6E28D0}"/>
          </ac:spMkLst>
        </pc:spChg>
        <pc:graphicFrameChg chg="add mod">
          <ac:chgData name="Ruby Muscat" userId="8ab8bb24da6ee8d3" providerId="LiveId" clId="{6411D7A1-D4D4-406C-98E4-088CA36074BA}" dt="2025-05-30T09:08:54.697" v="68" actId="207"/>
          <ac:graphicFrameMkLst>
            <pc:docMk/>
            <pc:sldMk cId="304756497" sldId="270"/>
            <ac:graphicFrameMk id="5" creationId="{E277029A-D443-AB35-C585-3C4E4BAA7FA0}"/>
          </ac:graphicFrameMkLst>
        </pc:graphicFrameChg>
      </pc:sldChg>
      <pc:sldChg chg="addSp delSp modSp add mod">
        <pc:chgData name="Ruby Muscat" userId="8ab8bb24da6ee8d3" providerId="LiveId" clId="{6411D7A1-D4D4-406C-98E4-088CA36074BA}" dt="2025-05-30T09:09:13.185" v="73" actId="20577"/>
        <pc:sldMkLst>
          <pc:docMk/>
          <pc:sldMk cId="2912619492" sldId="271"/>
        </pc:sldMkLst>
        <pc:spChg chg="mod">
          <ac:chgData name="Ruby Muscat" userId="8ab8bb24da6ee8d3" providerId="LiveId" clId="{6411D7A1-D4D4-406C-98E4-088CA36074BA}" dt="2025-05-30T09:09:02.066" v="69" actId="26606"/>
          <ac:spMkLst>
            <pc:docMk/>
            <pc:sldMk cId="2912619492" sldId="271"/>
            <ac:spMk id="2" creationId="{DC11A5CF-BF8F-7766-48F0-4239F00EF1A6}"/>
          </ac:spMkLst>
        </pc:spChg>
        <pc:spChg chg="del mod">
          <ac:chgData name="Ruby Muscat" userId="8ab8bb24da6ee8d3" providerId="LiveId" clId="{6411D7A1-D4D4-406C-98E4-088CA36074BA}" dt="2025-05-30T09:09:02.066" v="69" actId="26606"/>
          <ac:spMkLst>
            <pc:docMk/>
            <pc:sldMk cId="2912619492" sldId="271"/>
            <ac:spMk id="3" creationId="{EC9BA8C9-A7F0-6477-D7BC-AF5CBCBA6878}"/>
          </ac:spMkLst>
        </pc:spChg>
        <pc:graphicFrameChg chg="add mod">
          <ac:chgData name="Ruby Muscat" userId="8ab8bb24da6ee8d3" providerId="LiveId" clId="{6411D7A1-D4D4-406C-98E4-088CA36074BA}" dt="2025-05-30T09:09:13.185" v="73" actId="20577"/>
          <ac:graphicFrameMkLst>
            <pc:docMk/>
            <pc:sldMk cId="2912619492" sldId="271"/>
            <ac:graphicFrameMk id="5" creationId="{6090EA69-07FB-F3DA-F4E6-B6E2510CEB88}"/>
          </ac:graphicFrameMkLst>
        </pc:graphicFrameChg>
      </pc:sldChg>
      <pc:sldChg chg="addSp delSp modSp add mod">
        <pc:chgData name="Ruby Muscat" userId="8ab8bb24da6ee8d3" providerId="LiveId" clId="{6411D7A1-D4D4-406C-98E4-088CA36074BA}" dt="2025-05-30T09:09:53.551" v="79" actId="12100"/>
        <pc:sldMkLst>
          <pc:docMk/>
          <pc:sldMk cId="1820713635" sldId="272"/>
        </pc:sldMkLst>
        <pc:spChg chg="mod">
          <ac:chgData name="Ruby Muscat" userId="8ab8bb24da6ee8d3" providerId="LiveId" clId="{6411D7A1-D4D4-406C-98E4-088CA36074BA}" dt="2025-05-30T09:09:30.571" v="74" actId="26606"/>
          <ac:spMkLst>
            <pc:docMk/>
            <pc:sldMk cId="1820713635" sldId="272"/>
            <ac:spMk id="2" creationId="{5804A368-92C5-0075-DA96-853DC0E58565}"/>
          </ac:spMkLst>
        </pc:spChg>
        <pc:spChg chg="del mod">
          <ac:chgData name="Ruby Muscat" userId="8ab8bb24da6ee8d3" providerId="LiveId" clId="{6411D7A1-D4D4-406C-98E4-088CA36074BA}" dt="2025-05-30T09:09:30.571" v="74" actId="26606"/>
          <ac:spMkLst>
            <pc:docMk/>
            <pc:sldMk cId="1820713635" sldId="272"/>
            <ac:spMk id="3" creationId="{F7274776-BDF2-3F3E-8528-6BA82A51F670}"/>
          </ac:spMkLst>
        </pc:spChg>
        <pc:graphicFrameChg chg="add mod">
          <ac:chgData name="Ruby Muscat" userId="8ab8bb24da6ee8d3" providerId="LiveId" clId="{6411D7A1-D4D4-406C-98E4-088CA36074BA}" dt="2025-05-30T09:09:53.551" v="79" actId="12100"/>
          <ac:graphicFrameMkLst>
            <pc:docMk/>
            <pc:sldMk cId="1820713635" sldId="272"/>
            <ac:graphicFrameMk id="5" creationId="{63FB92B5-2E4D-6DBD-E0FE-C918787BCFEE}"/>
          </ac:graphicFrameMkLst>
        </pc:graphicFrameChg>
      </pc:sldChg>
      <pc:sldChg chg="modSp new mod modClrScheme chgLayout">
        <pc:chgData name="Ruby Muscat" userId="8ab8bb24da6ee8d3" providerId="LiveId" clId="{6411D7A1-D4D4-406C-98E4-088CA36074BA}" dt="2025-05-30T09:10:19.581" v="80" actId="26606"/>
        <pc:sldMkLst>
          <pc:docMk/>
          <pc:sldMk cId="3015140661" sldId="273"/>
        </pc:sldMkLst>
        <pc:spChg chg="mod">
          <ac:chgData name="Ruby Muscat" userId="8ab8bb24da6ee8d3" providerId="LiveId" clId="{6411D7A1-D4D4-406C-98E4-088CA36074BA}" dt="2025-05-30T09:10:19.581" v="80" actId="26606"/>
          <ac:spMkLst>
            <pc:docMk/>
            <pc:sldMk cId="3015140661" sldId="273"/>
            <ac:spMk id="2" creationId="{A26F971D-993E-43F1-DFCD-5249599D6EEA}"/>
          </ac:spMkLst>
        </pc:spChg>
        <pc:spChg chg="mod">
          <ac:chgData name="Ruby Muscat" userId="8ab8bb24da6ee8d3" providerId="LiveId" clId="{6411D7A1-D4D4-406C-98E4-088CA36074BA}" dt="2025-05-30T09:10:19.581" v="80" actId="26606"/>
          <ac:spMkLst>
            <pc:docMk/>
            <pc:sldMk cId="3015140661" sldId="273"/>
            <ac:spMk id="3" creationId="{E47501B6-2A42-B533-36AE-FC40AFC34EEF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4BFFDC-2755-4035-A63B-4AB43C247DF8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9AEAD77-3C75-418E-A9D8-57ECAA6CC447}">
      <dgm:prSet/>
      <dgm:spPr/>
      <dgm:t>
        <a:bodyPr/>
        <a:lstStyle/>
        <a:p>
          <a:pPr>
            <a:defRPr cap="all"/>
          </a:pPr>
          <a:r>
            <a:rPr lang="en-GB"/>
            <a:t>Do job ads include salary bands?</a:t>
          </a:r>
          <a:endParaRPr lang="en-US"/>
        </a:p>
      </dgm:t>
    </dgm:pt>
    <dgm:pt modelId="{B5327DC6-A8D5-44A6-9E93-4A235DE46C99}" type="parTrans" cxnId="{87C603D1-35B4-43C1-A854-3BA8568D7E27}">
      <dgm:prSet/>
      <dgm:spPr/>
      <dgm:t>
        <a:bodyPr/>
        <a:lstStyle/>
        <a:p>
          <a:endParaRPr lang="en-US"/>
        </a:p>
      </dgm:t>
    </dgm:pt>
    <dgm:pt modelId="{ED28D840-A4BE-421E-B784-ACCD19F51A89}" type="sibTrans" cxnId="{87C603D1-35B4-43C1-A854-3BA8568D7E27}">
      <dgm:prSet/>
      <dgm:spPr/>
      <dgm:t>
        <a:bodyPr/>
        <a:lstStyle/>
        <a:p>
          <a:endParaRPr lang="en-US"/>
        </a:p>
      </dgm:t>
    </dgm:pt>
    <dgm:pt modelId="{8D8CC00B-1452-4E66-9D9B-6D02BDDDC2A6}">
      <dgm:prSet/>
      <dgm:spPr/>
      <dgm:t>
        <a:bodyPr/>
        <a:lstStyle/>
        <a:p>
          <a:pPr>
            <a:defRPr cap="all"/>
          </a:pPr>
          <a:r>
            <a:rPr lang="en-GB" dirty="0"/>
            <a:t>Are pay ranges communicated internally?</a:t>
          </a:r>
          <a:endParaRPr lang="en-US" dirty="0"/>
        </a:p>
      </dgm:t>
    </dgm:pt>
    <dgm:pt modelId="{124F8835-68CC-4AB5-89B1-E974B87192F7}" type="parTrans" cxnId="{91DA287D-2F6A-4567-8AC8-8E81C337B04C}">
      <dgm:prSet/>
      <dgm:spPr/>
      <dgm:t>
        <a:bodyPr/>
        <a:lstStyle/>
        <a:p>
          <a:endParaRPr lang="en-US"/>
        </a:p>
      </dgm:t>
    </dgm:pt>
    <dgm:pt modelId="{B6F3AC0A-90E9-4A2F-9348-5E33707748F5}" type="sibTrans" cxnId="{91DA287D-2F6A-4567-8AC8-8E81C337B04C}">
      <dgm:prSet/>
      <dgm:spPr/>
      <dgm:t>
        <a:bodyPr/>
        <a:lstStyle/>
        <a:p>
          <a:endParaRPr lang="en-US"/>
        </a:p>
      </dgm:t>
    </dgm:pt>
    <dgm:pt modelId="{01CEBAE2-7895-4EAE-905A-88BF6386C5CD}">
      <dgm:prSet/>
      <dgm:spPr/>
      <dgm:t>
        <a:bodyPr/>
        <a:lstStyle/>
        <a:p>
          <a:pPr>
            <a:defRPr cap="all"/>
          </a:pPr>
          <a:r>
            <a:rPr lang="en-GB" dirty="0"/>
            <a:t>Can employees request and access pay data?</a:t>
          </a:r>
          <a:endParaRPr lang="en-US" dirty="0"/>
        </a:p>
      </dgm:t>
    </dgm:pt>
    <dgm:pt modelId="{D8B1C66E-2581-4175-96EF-5FADC98AD392}" type="parTrans" cxnId="{D879C8D8-DA82-4E61-9C27-6FDE1709EE77}">
      <dgm:prSet/>
      <dgm:spPr/>
      <dgm:t>
        <a:bodyPr/>
        <a:lstStyle/>
        <a:p>
          <a:endParaRPr lang="en-US"/>
        </a:p>
      </dgm:t>
    </dgm:pt>
    <dgm:pt modelId="{F12B476C-9796-4773-AF55-FCFF38424FB4}" type="sibTrans" cxnId="{D879C8D8-DA82-4E61-9C27-6FDE1709EE77}">
      <dgm:prSet/>
      <dgm:spPr/>
      <dgm:t>
        <a:bodyPr/>
        <a:lstStyle/>
        <a:p>
          <a:endParaRPr lang="en-US"/>
        </a:p>
      </dgm:t>
    </dgm:pt>
    <dgm:pt modelId="{3B9DD409-4284-460D-BCD0-CD8D0B3E67E1}" type="pres">
      <dgm:prSet presAssocID="{264BFFDC-2755-4035-A63B-4AB43C247DF8}" presName="root" presStyleCnt="0">
        <dgm:presLayoutVars>
          <dgm:dir/>
          <dgm:resizeHandles val="exact"/>
        </dgm:presLayoutVars>
      </dgm:prSet>
      <dgm:spPr/>
    </dgm:pt>
    <dgm:pt modelId="{B05DA913-5358-465D-9E05-E4DA2EDDA5C5}" type="pres">
      <dgm:prSet presAssocID="{79AEAD77-3C75-418E-A9D8-57ECAA6CC447}" presName="compNode" presStyleCnt="0"/>
      <dgm:spPr/>
    </dgm:pt>
    <dgm:pt modelId="{543084E5-759D-48C2-AD11-5D43D9A082E7}" type="pres">
      <dgm:prSet presAssocID="{79AEAD77-3C75-418E-A9D8-57ECAA6CC447}" presName="iconBgRect" presStyleLbl="bgShp" presStyleIdx="0" presStyleCnt="3"/>
      <dgm:spPr>
        <a:solidFill>
          <a:srgbClr val="4CA1A3"/>
        </a:solidFill>
      </dgm:spPr>
    </dgm:pt>
    <dgm:pt modelId="{52212960-AE87-4826-B605-B2948B4EC9E4}" type="pres">
      <dgm:prSet presAssocID="{79AEAD77-3C75-418E-A9D8-57ECAA6CC4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6755C165-1690-401E-A521-94149269870C}" type="pres">
      <dgm:prSet presAssocID="{79AEAD77-3C75-418E-A9D8-57ECAA6CC447}" presName="spaceRect" presStyleCnt="0"/>
      <dgm:spPr/>
    </dgm:pt>
    <dgm:pt modelId="{F0D82901-9AB5-40C3-8870-B5177FD992D9}" type="pres">
      <dgm:prSet presAssocID="{79AEAD77-3C75-418E-A9D8-57ECAA6CC447}" presName="textRect" presStyleLbl="revTx" presStyleIdx="0" presStyleCnt="3">
        <dgm:presLayoutVars>
          <dgm:chMax val="1"/>
          <dgm:chPref val="1"/>
        </dgm:presLayoutVars>
      </dgm:prSet>
      <dgm:spPr/>
    </dgm:pt>
    <dgm:pt modelId="{B70B31F8-7912-4DAA-B30C-90A15FC96603}" type="pres">
      <dgm:prSet presAssocID="{ED28D840-A4BE-421E-B784-ACCD19F51A89}" presName="sibTrans" presStyleCnt="0"/>
      <dgm:spPr/>
    </dgm:pt>
    <dgm:pt modelId="{CED43B70-5747-405C-8F79-3671E09572B3}" type="pres">
      <dgm:prSet presAssocID="{8D8CC00B-1452-4E66-9D9B-6D02BDDDC2A6}" presName="compNode" presStyleCnt="0"/>
      <dgm:spPr/>
    </dgm:pt>
    <dgm:pt modelId="{64F363A2-ADB9-4B23-B611-A97F24DF661D}" type="pres">
      <dgm:prSet presAssocID="{8D8CC00B-1452-4E66-9D9B-6D02BDDDC2A6}" presName="iconBgRect" presStyleLbl="bgShp" presStyleIdx="1" presStyleCnt="3"/>
      <dgm:spPr>
        <a:solidFill>
          <a:srgbClr val="4CA1A3"/>
        </a:solidFill>
      </dgm:spPr>
    </dgm:pt>
    <dgm:pt modelId="{4C9A7DDF-D7B2-471C-9D9E-B0135924B18F}" type="pres">
      <dgm:prSet presAssocID="{8D8CC00B-1452-4E66-9D9B-6D02BDDDC2A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C3A8E0C8-BE68-4B84-AF42-C4BA4F525BD6}" type="pres">
      <dgm:prSet presAssocID="{8D8CC00B-1452-4E66-9D9B-6D02BDDDC2A6}" presName="spaceRect" presStyleCnt="0"/>
      <dgm:spPr/>
    </dgm:pt>
    <dgm:pt modelId="{BA8111C7-5441-430D-9F50-66A33E03363A}" type="pres">
      <dgm:prSet presAssocID="{8D8CC00B-1452-4E66-9D9B-6D02BDDDC2A6}" presName="textRect" presStyleLbl="revTx" presStyleIdx="1" presStyleCnt="3">
        <dgm:presLayoutVars>
          <dgm:chMax val="1"/>
          <dgm:chPref val="1"/>
        </dgm:presLayoutVars>
      </dgm:prSet>
      <dgm:spPr/>
    </dgm:pt>
    <dgm:pt modelId="{7B5A923F-3994-40F5-88CF-09A45D6C724B}" type="pres">
      <dgm:prSet presAssocID="{B6F3AC0A-90E9-4A2F-9348-5E33707748F5}" presName="sibTrans" presStyleCnt="0"/>
      <dgm:spPr/>
    </dgm:pt>
    <dgm:pt modelId="{2918A40C-EEFD-4A66-A091-ACA7879E848C}" type="pres">
      <dgm:prSet presAssocID="{01CEBAE2-7895-4EAE-905A-88BF6386C5CD}" presName="compNode" presStyleCnt="0"/>
      <dgm:spPr/>
    </dgm:pt>
    <dgm:pt modelId="{7A44BCAC-171B-4F4C-91C8-407BA147C62D}" type="pres">
      <dgm:prSet presAssocID="{01CEBAE2-7895-4EAE-905A-88BF6386C5CD}" presName="iconBgRect" presStyleLbl="bgShp" presStyleIdx="2" presStyleCnt="3"/>
      <dgm:spPr>
        <a:solidFill>
          <a:srgbClr val="4CA1A3"/>
        </a:solidFill>
      </dgm:spPr>
    </dgm:pt>
    <dgm:pt modelId="{1E23E0A9-32E5-4565-9461-653ECEB8287C}" type="pres">
      <dgm:prSet presAssocID="{01CEBAE2-7895-4EAE-905A-88BF6386C5C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F32F9749-08F7-4468-9803-5FFABACD00EF}" type="pres">
      <dgm:prSet presAssocID="{01CEBAE2-7895-4EAE-905A-88BF6386C5CD}" presName="spaceRect" presStyleCnt="0"/>
      <dgm:spPr/>
    </dgm:pt>
    <dgm:pt modelId="{A2F6DAB3-2805-4629-8E7B-B79065B0EBD0}" type="pres">
      <dgm:prSet presAssocID="{01CEBAE2-7895-4EAE-905A-88BF6386C5C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47D5715-985F-4E70-97F5-5A8F06C6749F}" type="presOf" srcId="{8D8CC00B-1452-4E66-9D9B-6D02BDDDC2A6}" destId="{BA8111C7-5441-430D-9F50-66A33E03363A}" srcOrd="0" destOrd="0" presId="urn:microsoft.com/office/officeart/2018/5/layout/IconCircleLabelList"/>
    <dgm:cxn modelId="{9D1DFC5F-B3B4-4990-8A3E-35998B07CC2E}" type="presOf" srcId="{79AEAD77-3C75-418E-A9D8-57ECAA6CC447}" destId="{F0D82901-9AB5-40C3-8870-B5177FD992D9}" srcOrd="0" destOrd="0" presId="urn:microsoft.com/office/officeart/2018/5/layout/IconCircleLabelList"/>
    <dgm:cxn modelId="{2F070448-2C8A-4E0E-8AF9-AE56E0E5A45E}" type="presOf" srcId="{01CEBAE2-7895-4EAE-905A-88BF6386C5CD}" destId="{A2F6DAB3-2805-4629-8E7B-B79065B0EBD0}" srcOrd="0" destOrd="0" presId="urn:microsoft.com/office/officeart/2018/5/layout/IconCircleLabelList"/>
    <dgm:cxn modelId="{91DA287D-2F6A-4567-8AC8-8E81C337B04C}" srcId="{264BFFDC-2755-4035-A63B-4AB43C247DF8}" destId="{8D8CC00B-1452-4E66-9D9B-6D02BDDDC2A6}" srcOrd="1" destOrd="0" parTransId="{124F8835-68CC-4AB5-89B1-E974B87192F7}" sibTransId="{B6F3AC0A-90E9-4A2F-9348-5E33707748F5}"/>
    <dgm:cxn modelId="{A09043A6-6FA6-44B5-80CF-2D4E7C1C8249}" type="presOf" srcId="{264BFFDC-2755-4035-A63B-4AB43C247DF8}" destId="{3B9DD409-4284-460D-BCD0-CD8D0B3E67E1}" srcOrd="0" destOrd="0" presId="urn:microsoft.com/office/officeart/2018/5/layout/IconCircleLabelList"/>
    <dgm:cxn modelId="{87C603D1-35B4-43C1-A854-3BA8568D7E27}" srcId="{264BFFDC-2755-4035-A63B-4AB43C247DF8}" destId="{79AEAD77-3C75-418E-A9D8-57ECAA6CC447}" srcOrd="0" destOrd="0" parTransId="{B5327DC6-A8D5-44A6-9E93-4A235DE46C99}" sibTransId="{ED28D840-A4BE-421E-B784-ACCD19F51A89}"/>
    <dgm:cxn modelId="{D879C8D8-DA82-4E61-9C27-6FDE1709EE77}" srcId="{264BFFDC-2755-4035-A63B-4AB43C247DF8}" destId="{01CEBAE2-7895-4EAE-905A-88BF6386C5CD}" srcOrd="2" destOrd="0" parTransId="{D8B1C66E-2581-4175-96EF-5FADC98AD392}" sibTransId="{F12B476C-9796-4773-AF55-FCFF38424FB4}"/>
    <dgm:cxn modelId="{FBD10641-1A0B-472F-896A-9C1792F14C36}" type="presParOf" srcId="{3B9DD409-4284-460D-BCD0-CD8D0B3E67E1}" destId="{B05DA913-5358-465D-9E05-E4DA2EDDA5C5}" srcOrd="0" destOrd="0" presId="urn:microsoft.com/office/officeart/2018/5/layout/IconCircleLabelList"/>
    <dgm:cxn modelId="{E4991EB2-A148-40A2-8CA7-F10A3E50B4F1}" type="presParOf" srcId="{B05DA913-5358-465D-9E05-E4DA2EDDA5C5}" destId="{543084E5-759D-48C2-AD11-5D43D9A082E7}" srcOrd="0" destOrd="0" presId="urn:microsoft.com/office/officeart/2018/5/layout/IconCircleLabelList"/>
    <dgm:cxn modelId="{0606A9F6-843B-4BE0-A6F4-DE0CFA4ECE99}" type="presParOf" srcId="{B05DA913-5358-465D-9E05-E4DA2EDDA5C5}" destId="{52212960-AE87-4826-B605-B2948B4EC9E4}" srcOrd="1" destOrd="0" presId="urn:microsoft.com/office/officeart/2018/5/layout/IconCircleLabelList"/>
    <dgm:cxn modelId="{EDFDB7C0-F317-4592-A030-766502EA600F}" type="presParOf" srcId="{B05DA913-5358-465D-9E05-E4DA2EDDA5C5}" destId="{6755C165-1690-401E-A521-94149269870C}" srcOrd="2" destOrd="0" presId="urn:microsoft.com/office/officeart/2018/5/layout/IconCircleLabelList"/>
    <dgm:cxn modelId="{BB1D5713-AB6A-4EDC-8516-2E9A18957290}" type="presParOf" srcId="{B05DA913-5358-465D-9E05-E4DA2EDDA5C5}" destId="{F0D82901-9AB5-40C3-8870-B5177FD992D9}" srcOrd="3" destOrd="0" presId="urn:microsoft.com/office/officeart/2018/5/layout/IconCircleLabelList"/>
    <dgm:cxn modelId="{C4556A15-C15A-4F93-83BA-A85C23DA44D2}" type="presParOf" srcId="{3B9DD409-4284-460D-BCD0-CD8D0B3E67E1}" destId="{B70B31F8-7912-4DAA-B30C-90A15FC96603}" srcOrd="1" destOrd="0" presId="urn:microsoft.com/office/officeart/2018/5/layout/IconCircleLabelList"/>
    <dgm:cxn modelId="{3A02EDD2-8243-40A9-A750-16B3DC64529B}" type="presParOf" srcId="{3B9DD409-4284-460D-BCD0-CD8D0B3E67E1}" destId="{CED43B70-5747-405C-8F79-3671E09572B3}" srcOrd="2" destOrd="0" presId="urn:microsoft.com/office/officeart/2018/5/layout/IconCircleLabelList"/>
    <dgm:cxn modelId="{D544F129-1BF7-431E-8EC0-B661A8074DC3}" type="presParOf" srcId="{CED43B70-5747-405C-8F79-3671E09572B3}" destId="{64F363A2-ADB9-4B23-B611-A97F24DF661D}" srcOrd="0" destOrd="0" presId="urn:microsoft.com/office/officeart/2018/5/layout/IconCircleLabelList"/>
    <dgm:cxn modelId="{B17CDAB6-2791-45D6-ABFA-ADBB66943666}" type="presParOf" srcId="{CED43B70-5747-405C-8F79-3671E09572B3}" destId="{4C9A7DDF-D7B2-471C-9D9E-B0135924B18F}" srcOrd="1" destOrd="0" presId="urn:microsoft.com/office/officeart/2018/5/layout/IconCircleLabelList"/>
    <dgm:cxn modelId="{5B600204-8070-4027-A461-8D0E8E647947}" type="presParOf" srcId="{CED43B70-5747-405C-8F79-3671E09572B3}" destId="{C3A8E0C8-BE68-4B84-AF42-C4BA4F525BD6}" srcOrd="2" destOrd="0" presId="urn:microsoft.com/office/officeart/2018/5/layout/IconCircleLabelList"/>
    <dgm:cxn modelId="{DF14C620-14CA-49B7-9860-9B65A6AD1387}" type="presParOf" srcId="{CED43B70-5747-405C-8F79-3671E09572B3}" destId="{BA8111C7-5441-430D-9F50-66A33E03363A}" srcOrd="3" destOrd="0" presId="urn:microsoft.com/office/officeart/2018/5/layout/IconCircleLabelList"/>
    <dgm:cxn modelId="{4213F2C3-8A60-4312-99A2-989F58C543E1}" type="presParOf" srcId="{3B9DD409-4284-460D-BCD0-CD8D0B3E67E1}" destId="{7B5A923F-3994-40F5-88CF-09A45D6C724B}" srcOrd="3" destOrd="0" presId="urn:microsoft.com/office/officeart/2018/5/layout/IconCircleLabelList"/>
    <dgm:cxn modelId="{B9945A9B-40AC-49A2-B2D9-30C1499434AE}" type="presParOf" srcId="{3B9DD409-4284-460D-BCD0-CD8D0B3E67E1}" destId="{2918A40C-EEFD-4A66-A091-ACA7879E848C}" srcOrd="4" destOrd="0" presId="urn:microsoft.com/office/officeart/2018/5/layout/IconCircleLabelList"/>
    <dgm:cxn modelId="{7BB4E737-E29D-43FC-9FAB-38365331F6C1}" type="presParOf" srcId="{2918A40C-EEFD-4A66-A091-ACA7879E848C}" destId="{7A44BCAC-171B-4F4C-91C8-407BA147C62D}" srcOrd="0" destOrd="0" presId="urn:microsoft.com/office/officeart/2018/5/layout/IconCircleLabelList"/>
    <dgm:cxn modelId="{B3A29855-B3D5-4938-9294-CDD382F5B96F}" type="presParOf" srcId="{2918A40C-EEFD-4A66-A091-ACA7879E848C}" destId="{1E23E0A9-32E5-4565-9461-653ECEB8287C}" srcOrd="1" destOrd="0" presId="urn:microsoft.com/office/officeart/2018/5/layout/IconCircleLabelList"/>
    <dgm:cxn modelId="{C3E4DE56-DE46-451B-86C3-0C93703D8FB7}" type="presParOf" srcId="{2918A40C-EEFD-4A66-A091-ACA7879E848C}" destId="{F32F9749-08F7-4468-9803-5FFABACD00EF}" srcOrd="2" destOrd="0" presId="urn:microsoft.com/office/officeart/2018/5/layout/IconCircleLabelList"/>
    <dgm:cxn modelId="{ABAE538F-7004-47D9-893E-6E8DC6BFF7CC}" type="presParOf" srcId="{2918A40C-EEFD-4A66-A091-ACA7879E848C}" destId="{A2F6DAB3-2805-4629-8E7B-B79065B0EBD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41432F-78D6-4966-9A82-19241445137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8583E76-821F-47E2-AEA1-2C3AAFED0E3B}">
      <dgm:prSet/>
      <dgm:spPr/>
      <dgm:t>
        <a:bodyPr/>
        <a:lstStyle/>
        <a:p>
          <a:r>
            <a:rPr lang="en-GB" dirty="0"/>
            <a:t>Are roles and levels clearly defined?</a:t>
          </a:r>
          <a:endParaRPr lang="en-US" dirty="0"/>
        </a:p>
      </dgm:t>
    </dgm:pt>
    <dgm:pt modelId="{1CCF4C4C-CA5E-42EC-84F1-D889957CACB9}" type="parTrans" cxnId="{579B0A11-B87E-42C3-9DF3-ECC6F353384E}">
      <dgm:prSet/>
      <dgm:spPr/>
      <dgm:t>
        <a:bodyPr/>
        <a:lstStyle/>
        <a:p>
          <a:endParaRPr lang="en-US"/>
        </a:p>
      </dgm:t>
    </dgm:pt>
    <dgm:pt modelId="{40D21E55-D490-4645-9FE6-AF29CC92FBC1}" type="sibTrans" cxnId="{579B0A11-B87E-42C3-9DF3-ECC6F353384E}">
      <dgm:prSet/>
      <dgm:spPr/>
      <dgm:t>
        <a:bodyPr/>
        <a:lstStyle/>
        <a:p>
          <a:endParaRPr lang="en-US"/>
        </a:p>
      </dgm:t>
    </dgm:pt>
    <dgm:pt modelId="{441AFD6D-2C6A-4268-8F72-C892ACDCBA43}">
      <dgm:prSet/>
      <dgm:spPr/>
      <dgm:t>
        <a:bodyPr/>
        <a:lstStyle/>
        <a:p>
          <a:r>
            <a:rPr lang="en-GB" dirty="0"/>
            <a:t>Is pay consistent across employees in the same roles?</a:t>
          </a:r>
          <a:endParaRPr lang="en-US" dirty="0"/>
        </a:p>
      </dgm:t>
    </dgm:pt>
    <dgm:pt modelId="{5A5BCE6A-6E04-4B04-9A5F-4C965E97158F}" type="parTrans" cxnId="{60A86FCC-84B9-418B-BB72-FF891F493C35}">
      <dgm:prSet/>
      <dgm:spPr/>
      <dgm:t>
        <a:bodyPr/>
        <a:lstStyle/>
        <a:p>
          <a:endParaRPr lang="en-US"/>
        </a:p>
      </dgm:t>
    </dgm:pt>
    <dgm:pt modelId="{7D3EE7CF-2DD5-450A-AC38-BC918B26A4FD}" type="sibTrans" cxnId="{60A86FCC-84B9-418B-BB72-FF891F493C35}">
      <dgm:prSet/>
      <dgm:spPr/>
      <dgm:t>
        <a:bodyPr/>
        <a:lstStyle/>
        <a:p>
          <a:endParaRPr lang="en-US"/>
        </a:p>
      </dgm:t>
    </dgm:pt>
    <dgm:pt modelId="{7B97AECA-828D-4B64-9B4A-3FEB783A8706}">
      <dgm:prSet/>
      <dgm:spPr/>
      <dgm:t>
        <a:bodyPr/>
        <a:lstStyle/>
        <a:p>
          <a:r>
            <a:rPr lang="en-GB" dirty="0"/>
            <a:t>Is there documented logic behind compensation decisions?</a:t>
          </a:r>
          <a:endParaRPr lang="en-US" dirty="0"/>
        </a:p>
      </dgm:t>
    </dgm:pt>
    <dgm:pt modelId="{E7AA2EC8-C1D4-4BD5-86E4-BBFE6AA651D4}" type="parTrans" cxnId="{60EE9500-7F9B-4D6C-8384-0767033A0411}">
      <dgm:prSet/>
      <dgm:spPr/>
      <dgm:t>
        <a:bodyPr/>
        <a:lstStyle/>
        <a:p>
          <a:endParaRPr lang="en-US"/>
        </a:p>
      </dgm:t>
    </dgm:pt>
    <dgm:pt modelId="{8B7EFE47-6763-41AA-B052-DBAE1FA69154}" type="sibTrans" cxnId="{60EE9500-7F9B-4D6C-8384-0767033A0411}">
      <dgm:prSet/>
      <dgm:spPr/>
      <dgm:t>
        <a:bodyPr/>
        <a:lstStyle/>
        <a:p>
          <a:endParaRPr lang="en-US"/>
        </a:p>
      </dgm:t>
    </dgm:pt>
    <dgm:pt modelId="{7D817834-83CE-49AD-BC99-AD5441F77272}" type="pres">
      <dgm:prSet presAssocID="{3241432F-78D6-4966-9A82-19241445137D}" presName="root" presStyleCnt="0">
        <dgm:presLayoutVars>
          <dgm:dir/>
          <dgm:resizeHandles val="exact"/>
        </dgm:presLayoutVars>
      </dgm:prSet>
      <dgm:spPr/>
    </dgm:pt>
    <dgm:pt modelId="{1C2C41A5-9F9A-4177-92C9-8BB9D5A4E0D9}" type="pres">
      <dgm:prSet presAssocID="{D8583E76-821F-47E2-AEA1-2C3AAFED0E3B}" presName="compNode" presStyleCnt="0"/>
      <dgm:spPr/>
    </dgm:pt>
    <dgm:pt modelId="{679EA3F9-0333-4CAA-AAD9-E70C6A89B471}" type="pres">
      <dgm:prSet presAssocID="{D8583E76-821F-47E2-AEA1-2C3AAFED0E3B}" presName="bgRect" presStyleLbl="bgShp" presStyleIdx="0" presStyleCnt="3"/>
      <dgm:spPr/>
    </dgm:pt>
    <dgm:pt modelId="{41B0C756-049C-427B-BC4A-789F4AC8FB13}" type="pres">
      <dgm:prSet presAssocID="{D8583E76-821F-47E2-AEA1-2C3AAFED0E3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E79A3275-420A-4316-8D6C-493510C3A003}" type="pres">
      <dgm:prSet presAssocID="{D8583E76-821F-47E2-AEA1-2C3AAFED0E3B}" presName="spaceRect" presStyleCnt="0"/>
      <dgm:spPr/>
    </dgm:pt>
    <dgm:pt modelId="{61352A79-97A5-420D-858D-F1E4B389C751}" type="pres">
      <dgm:prSet presAssocID="{D8583E76-821F-47E2-AEA1-2C3AAFED0E3B}" presName="parTx" presStyleLbl="revTx" presStyleIdx="0" presStyleCnt="3">
        <dgm:presLayoutVars>
          <dgm:chMax val="0"/>
          <dgm:chPref val="0"/>
        </dgm:presLayoutVars>
      </dgm:prSet>
      <dgm:spPr/>
    </dgm:pt>
    <dgm:pt modelId="{BF6AD1FE-7DCF-4F38-91A4-7325E90F633F}" type="pres">
      <dgm:prSet presAssocID="{40D21E55-D490-4645-9FE6-AF29CC92FBC1}" presName="sibTrans" presStyleCnt="0"/>
      <dgm:spPr/>
    </dgm:pt>
    <dgm:pt modelId="{D77EF373-716F-4908-893F-41005449AD36}" type="pres">
      <dgm:prSet presAssocID="{441AFD6D-2C6A-4268-8F72-C892ACDCBA43}" presName="compNode" presStyleCnt="0"/>
      <dgm:spPr/>
    </dgm:pt>
    <dgm:pt modelId="{DB8D9478-C2A2-4E00-BB62-3A71F29B0769}" type="pres">
      <dgm:prSet presAssocID="{441AFD6D-2C6A-4268-8F72-C892ACDCBA43}" presName="bgRect" presStyleLbl="bgShp" presStyleIdx="1" presStyleCnt="3"/>
      <dgm:spPr/>
    </dgm:pt>
    <dgm:pt modelId="{C6E46E16-D471-485D-852F-6970B455D111}" type="pres">
      <dgm:prSet presAssocID="{441AFD6D-2C6A-4268-8F72-C892ACDCBA4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AC325CDA-1369-43A6-A950-5F3825D4D203}" type="pres">
      <dgm:prSet presAssocID="{441AFD6D-2C6A-4268-8F72-C892ACDCBA43}" presName="spaceRect" presStyleCnt="0"/>
      <dgm:spPr/>
    </dgm:pt>
    <dgm:pt modelId="{945E4F77-4081-4A47-9CE6-2863B6B498DF}" type="pres">
      <dgm:prSet presAssocID="{441AFD6D-2C6A-4268-8F72-C892ACDCBA43}" presName="parTx" presStyleLbl="revTx" presStyleIdx="1" presStyleCnt="3">
        <dgm:presLayoutVars>
          <dgm:chMax val="0"/>
          <dgm:chPref val="0"/>
        </dgm:presLayoutVars>
      </dgm:prSet>
      <dgm:spPr/>
    </dgm:pt>
    <dgm:pt modelId="{599EF4FF-3E17-4A05-A24B-F18BA0C82E54}" type="pres">
      <dgm:prSet presAssocID="{7D3EE7CF-2DD5-450A-AC38-BC918B26A4FD}" presName="sibTrans" presStyleCnt="0"/>
      <dgm:spPr/>
    </dgm:pt>
    <dgm:pt modelId="{1F65836D-4895-485C-9EC9-9CF3BE0CF63D}" type="pres">
      <dgm:prSet presAssocID="{7B97AECA-828D-4B64-9B4A-3FEB783A8706}" presName="compNode" presStyleCnt="0"/>
      <dgm:spPr/>
    </dgm:pt>
    <dgm:pt modelId="{F9FBD784-985D-47F1-BD5F-DF05F6366ABC}" type="pres">
      <dgm:prSet presAssocID="{7B97AECA-828D-4B64-9B4A-3FEB783A8706}" presName="bgRect" presStyleLbl="bgShp" presStyleIdx="2" presStyleCnt="3"/>
      <dgm:spPr/>
    </dgm:pt>
    <dgm:pt modelId="{4A139313-F55F-4647-B142-70E0FCA4DC12}" type="pres">
      <dgm:prSet presAssocID="{7B97AECA-828D-4B64-9B4A-3FEB783A870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2351B032-9D43-4F94-B83C-6303930DB644}" type="pres">
      <dgm:prSet presAssocID="{7B97AECA-828D-4B64-9B4A-3FEB783A8706}" presName="spaceRect" presStyleCnt="0"/>
      <dgm:spPr/>
    </dgm:pt>
    <dgm:pt modelId="{5437442B-2B02-4AAF-8660-180F211D132F}" type="pres">
      <dgm:prSet presAssocID="{7B97AECA-828D-4B64-9B4A-3FEB783A870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0EE9500-7F9B-4D6C-8384-0767033A0411}" srcId="{3241432F-78D6-4966-9A82-19241445137D}" destId="{7B97AECA-828D-4B64-9B4A-3FEB783A8706}" srcOrd="2" destOrd="0" parTransId="{E7AA2EC8-C1D4-4BD5-86E4-BBFE6AA651D4}" sibTransId="{8B7EFE47-6763-41AA-B052-DBAE1FA69154}"/>
    <dgm:cxn modelId="{579B0A11-B87E-42C3-9DF3-ECC6F353384E}" srcId="{3241432F-78D6-4966-9A82-19241445137D}" destId="{D8583E76-821F-47E2-AEA1-2C3AAFED0E3B}" srcOrd="0" destOrd="0" parTransId="{1CCF4C4C-CA5E-42EC-84F1-D889957CACB9}" sibTransId="{40D21E55-D490-4645-9FE6-AF29CC92FBC1}"/>
    <dgm:cxn modelId="{52779B7A-B002-4066-9077-3B9A5E9596BF}" type="presOf" srcId="{7B97AECA-828D-4B64-9B4A-3FEB783A8706}" destId="{5437442B-2B02-4AAF-8660-180F211D132F}" srcOrd="0" destOrd="0" presId="urn:microsoft.com/office/officeart/2018/2/layout/IconVerticalSolidList"/>
    <dgm:cxn modelId="{000DE09A-8D1D-4AFC-AA75-7D713AB365F3}" type="presOf" srcId="{D8583E76-821F-47E2-AEA1-2C3AAFED0E3B}" destId="{61352A79-97A5-420D-858D-F1E4B389C751}" srcOrd="0" destOrd="0" presId="urn:microsoft.com/office/officeart/2018/2/layout/IconVerticalSolidList"/>
    <dgm:cxn modelId="{60A86FCC-84B9-418B-BB72-FF891F493C35}" srcId="{3241432F-78D6-4966-9A82-19241445137D}" destId="{441AFD6D-2C6A-4268-8F72-C892ACDCBA43}" srcOrd="1" destOrd="0" parTransId="{5A5BCE6A-6E04-4B04-9A5F-4C965E97158F}" sibTransId="{7D3EE7CF-2DD5-450A-AC38-BC918B26A4FD}"/>
    <dgm:cxn modelId="{832C10EF-35B8-4679-986F-02F351E69546}" type="presOf" srcId="{3241432F-78D6-4966-9A82-19241445137D}" destId="{7D817834-83CE-49AD-BC99-AD5441F77272}" srcOrd="0" destOrd="0" presId="urn:microsoft.com/office/officeart/2018/2/layout/IconVerticalSolidList"/>
    <dgm:cxn modelId="{5A86B3FA-8828-446E-96BF-DDDE43132987}" type="presOf" srcId="{441AFD6D-2C6A-4268-8F72-C892ACDCBA43}" destId="{945E4F77-4081-4A47-9CE6-2863B6B498DF}" srcOrd="0" destOrd="0" presId="urn:microsoft.com/office/officeart/2018/2/layout/IconVerticalSolidList"/>
    <dgm:cxn modelId="{886F7CD8-EFA6-4543-AF3A-D640574E4FEB}" type="presParOf" srcId="{7D817834-83CE-49AD-BC99-AD5441F77272}" destId="{1C2C41A5-9F9A-4177-92C9-8BB9D5A4E0D9}" srcOrd="0" destOrd="0" presId="urn:microsoft.com/office/officeart/2018/2/layout/IconVerticalSolidList"/>
    <dgm:cxn modelId="{C167F91A-6E1D-4BA2-AE08-140D603F98B8}" type="presParOf" srcId="{1C2C41A5-9F9A-4177-92C9-8BB9D5A4E0D9}" destId="{679EA3F9-0333-4CAA-AAD9-E70C6A89B471}" srcOrd="0" destOrd="0" presId="urn:microsoft.com/office/officeart/2018/2/layout/IconVerticalSolidList"/>
    <dgm:cxn modelId="{A550350F-1BA9-4B39-B439-B8D69AC8FD51}" type="presParOf" srcId="{1C2C41A5-9F9A-4177-92C9-8BB9D5A4E0D9}" destId="{41B0C756-049C-427B-BC4A-789F4AC8FB13}" srcOrd="1" destOrd="0" presId="urn:microsoft.com/office/officeart/2018/2/layout/IconVerticalSolidList"/>
    <dgm:cxn modelId="{616BE7F1-AAD7-46A7-B10B-29728706D2D4}" type="presParOf" srcId="{1C2C41A5-9F9A-4177-92C9-8BB9D5A4E0D9}" destId="{E79A3275-420A-4316-8D6C-493510C3A003}" srcOrd="2" destOrd="0" presId="urn:microsoft.com/office/officeart/2018/2/layout/IconVerticalSolidList"/>
    <dgm:cxn modelId="{42B358DF-3610-416D-B5CC-8DC75800BF59}" type="presParOf" srcId="{1C2C41A5-9F9A-4177-92C9-8BB9D5A4E0D9}" destId="{61352A79-97A5-420D-858D-F1E4B389C751}" srcOrd="3" destOrd="0" presId="urn:microsoft.com/office/officeart/2018/2/layout/IconVerticalSolidList"/>
    <dgm:cxn modelId="{A14F3592-D5C0-480A-B5F1-123394824466}" type="presParOf" srcId="{7D817834-83CE-49AD-BC99-AD5441F77272}" destId="{BF6AD1FE-7DCF-4F38-91A4-7325E90F633F}" srcOrd="1" destOrd="0" presId="urn:microsoft.com/office/officeart/2018/2/layout/IconVerticalSolidList"/>
    <dgm:cxn modelId="{6C43F21E-A696-4EE2-A041-E0F3A60CEF2F}" type="presParOf" srcId="{7D817834-83CE-49AD-BC99-AD5441F77272}" destId="{D77EF373-716F-4908-893F-41005449AD36}" srcOrd="2" destOrd="0" presId="urn:microsoft.com/office/officeart/2018/2/layout/IconVerticalSolidList"/>
    <dgm:cxn modelId="{DABF5ECD-AAE0-4C83-9D8B-2230B91E9E84}" type="presParOf" srcId="{D77EF373-716F-4908-893F-41005449AD36}" destId="{DB8D9478-C2A2-4E00-BB62-3A71F29B0769}" srcOrd="0" destOrd="0" presId="urn:microsoft.com/office/officeart/2018/2/layout/IconVerticalSolidList"/>
    <dgm:cxn modelId="{923B95EC-7BD0-4841-906C-A3730A935EC9}" type="presParOf" srcId="{D77EF373-716F-4908-893F-41005449AD36}" destId="{C6E46E16-D471-485D-852F-6970B455D111}" srcOrd="1" destOrd="0" presId="urn:microsoft.com/office/officeart/2018/2/layout/IconVerticalSolidList"/>
    <dgm:cxn modelId="{1BEDA033-8C4D-435C-B06E-A2617AEFDA7E}" type="presParOf" srcId="{D77EF373-716F-4908-893F-41005449AD36}" destId="{AC325CDA-1369-43A6-A950-5F3825D4D203}" srcOrd="2" destOrd="0" presId="urn:microsoft.com/office/officeart/2018/2/layout/IconVerticalSolidList"/>
    <dgm:cxn modelId="{5E753277-ACF3-4DF3-BE96-2198CF1C96E6}" type="presParOf" srcId="{D77EF373-716F-4908-893F-41005449AD36}" destId="{945E4F77-4081-4A47-9CE6-2863B6B498DF}" srcOrd="3" destOrd="0" presId="urn:microsoft.com/office/officeart/2018/2/layout/IconVerticalSolidList"/>
    <dgm:cxn modelId="{DEF1CDD6-7588-47A8-BE23-4E2218ED9D47}" type="presParOf" srcId="{7D817834-83CE-49AD-BC99-AD5441F77272}" destId="{599EF4FF-3E17-4A05-A24B-F18BA0C82E54}" srcOrd="3" destOrd="0" presId="urn:microsoft.com/office/officeart/2018/2/layout/IconVerticalSolidList"/>
    <dgm:cxn modelId="{FE83C756-9C87-4E44-99CB-093518C91B71}" type="presParOf" srcId="{7D817834-83CE-49AD-BC99-AD5441F77272}" destId="{1F65836D-4895-485C-9EC9-9CF3BE0CF63D}" srcOrd="4" destOrd="0" presId="urn:microsoft.com/office/officeart/2018/2/layout/IconVerticalSolidList"/>
    <dgm:cxn modelId="{39C8DBD3-C2F7-4045-8EE4-E109D4B2047A}" type="presParOf" srcId="{1F65836D-4895-485C-9EC9-9CF3BE0CF63D}" destId="{F9FBD784-985D-47F1-BD5F-DF05F6366ABC}" srcOrd="0" destOrd="0" presId="urn:microsoft.com/office/officeart/2018/2/layout/IconVerticalSolidList"/>
    <dgm:cxn modelId="{006078D7-3A86-4937-9313-7C067EA62533}" type="presParOf" srcId="{1F65836D-4895-485C-9EC9-9CF3BE0CF63D}" destId="{4A139313-F55F-4647-B142-70E0FCA4DC12}" srcOrd="1" destOrd="0" presId="urn:microsoft.com/office/officeart/2018/2/layout/IconVerticalSolidList"/>
    <dgm:cxn modelId="{3AE8B7DF-DC0B-476F-8007-6D2E487075BB}" type="presParOf" srcId="{1F65836D-4895-485C-9EC9-9CF3BE0CF63D}" destId="{2351B032-9D43-4F94-B83C-6303930DB644}" srcOrd="2" destOrd="0" presId="urn:microsoft.com/office/officeart/2018/2/layout/IconVerticalSolidList"/>
    <dgm:cxn modelId="{9338AFF7-35E4-458B-8AEE-51F0D6848EAD}" type="presParOf" srcId="{1F65836D-4895-485C-9EC9-9CF3BE0CF63D}" destId="{5437442B-2B02-4AAF-8660-180F211D132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ABE9F-A501-4E0C-BCD9-5AF3CEE59C2C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FD9B28-C28F-4BC4-A437-CF8743A20419}">
      <dgm:prSet/>
      <dgm:spPr/>
      <dgm:t>
        <a:bodyPr/>
        <a:lstStyle/>
        <a:p>
          <a:r>
            <a:rPr lang="en-GB" dirty="0"/>
            <a:t>Have you benchmarked compensation externally?</a:t>
          </a:r>
          <a:endParaRPr lang="en-US" dirty="0"/>
        </a:p>
      </dgm:t>
    </dgm:pt>
    <dgm:pt modelId="{28E5F515-1C6C-41F2-8F44-C92B72651C29}" type="parTrans" cxnId="{01DF7213-D096-45CD-BF14-079C46FECF7E}">
      <dgm:prSet/>
      <dgm:spPr/>
      <dgm:t>
        <a:bodyPr/>
        <a:lstStyle/>
        <a:p>
          <a:endParaRPr lang="en-US"/>
        </a:p>
      </dgm:t>
    </dgm:pt>
    <dgm:pt modelId="{8AD7889F-D1F4-4AA4-94E9-1D89C0D6CC86}" type="sibTrans" cxnId="{01DF7213-D096-45CD-BF14-079C46FECF7E}">
      <dgm:prSet/>
      <dgm:spPr/>
      <dgm:t>
        <a:bodyPr/>
        <a:lstStyle/>
        <a:p>
          <a:endParaRPr lang="en-US"/>
        </a:p>
      </dgm:t>
    </dgm:pt>
    <dgm:pt modelId="{5202974F-543C-4F70-B73E-483886828978}">
      <dgm:prSet/>
      <dgm:spPr/>
      <dgm:t>
        <a:bodyPr/>
        <a:lstStyle/>
        <a:p>
          <a:r>
            <a:rPr lang="en-GB" dirty="0"/>
            <a:t>Do you review market data annually?</a:t>
          </a:r>
          <a:endParaRPr lang="en-US" dirty="0"/>
        </a:p>
      </dgm:t>
    </dgm:pt>
    <dgm:pt modelId="{610A3838-0219-4EA3-9EC6-7BD8A16063F6}" type="parTrans" cxnId="{F2142AB2-36E8-409F-BD13-9884C5414422}">
      <dgm:prSet/>
      <dgm:spPr/>
      <dgm:t>
        <a:bodyPr/>
        <a:lstStyle/>
        <a:p>
          <a:endParaRPr lang="en-US"/>
        </a:p>
      </dgm:t>
    </dgm:pt>
    <dgm:pt modelId="{D0371E98-6826-441D-A7B8-E7842759D757}" type="sibTrans" cxnId="{F2142AB2-36E8-409F-BD13-9884C5414422}">
      <dgm:prSet/>
      <dgm:spPr/>
      <dgm:t>
        <a:bodyPr/>
        <a:lstStyle/>
        <a:p>
          <a:endParaRPr lang="en-US"/>
        </a:p>
      </dgm:t>
    </dgm:pt>
    <dgm:pt modelId="{8BC39A30-201F-40C2-A4FE-B154B04ED5A3}">
      <dgm:prSet/>
      <dgm:spPr/>
      <dgm:t>
        <a:bodyPr/>
        <a:lstStyle/>
        <a:p>
          <a:r>
            <a:rPr lang="en-GB" dirty="0"/>
            <a:t>Are adjustments made proactively?</a:t>
          </a:r>
          <a:endParaRPr lang="en-US" dirty="0"/>
        </a:p>
      </dgm:t>
    </dgm:pt>
    <dgm:pt modelId="{6FCDD67E-0501-4CD8-B424-CF6F2D624E37}" type="parTrans" cxnId="{A2C15729-76BD-4A66-B8F5-B2297B70D0A9}">
      <dgm:prSet/>
      <dgm:spPr/>
      <dgm:t>
        <a:bodyPr/>
        <a:lstStyle/>
        <a:p>
          <a:endParaRPr lang="en-US"/>
        </a:p>
      </dgm:t>
    </dgm:pt>
    <dgm:pt modelId="{331966AC-46B1-4BE2-8DD6-E34FFD501B4C}" type="sibTrans" cxnId="{A2C15729-76BD-4A66-B8F5-B2297B70D0A9}">
      <dgm:prSet/>
      <dgm:spPr/>
      <dgm:t>
        <a:bodyPr/>
        <a:lstStyle/>
        <a:p>
          <a:endParaRPr lang="en-US"/>
        </a:p>
      </dgm:t>
    </dgm:pt>
    <dgm:pt modelId="{231E162E-610E-432A-91BD-7A353E97F6E4}" type="pres">
      <dgm:prSet presAssocID="{BD3ABE9F-A501-4E0C-BCD9-5AF3CEE59C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E0C3F21-A440-475D-A84A-79E3BDA1C09C}" type="pres">
      <dgm:prSet presAssocID="{B3FD9B28-C28F-4BC4-A437-CF8743A20419}" presName="hierRoot1" presStyleCnt="0"/>
      <dgm:spPr/>
    </dgm:pt>
    <dgm:pt modelId="{26A09032-2F96-42C4-947B-CFE8A86653BE}" type="pres">
      <dgm:prSet presAssocID="{B3FD9B28-C28F-4BC4-A437-CF8743A20419}" presName="composite" presStyleCnt="0"/>
      <dgm:spPr/>
    </dgm:pt>
    <dgm:pt modelId="{C7B4FD98-FEE6-4248-9E8F-7BE69B1EF926}" type="pres">
      <dgm:prSet presAssocID="{B3FD9B28-C28F-4BC4-A437-CF8743A20419}" presName="background" presStyleLbl="node0" presStyleIdx="0" presStyleCnt="3"/>
      <dgm:spPr>
        <a:solidFill>
          <a:srgbClr val="4CA1A3"/>
        </a:solidFill>
      </dgm:spPr>
    </dgm:pt>
    <dgm:pt modelId="{B8FBE864-E27D-48B2-B0D4-99F3A22D1EFC}" type="pres">
      <dgm:prSet presAssocID="{B3FD9B28-C28F-4BC4-A437-CF8743A20419}" presName="text" presStyleLbl="fgAcc0" presStyleIdx="0" presStyleCnt="3">
        <dgm:presLayoutVars>
          <dgm:chPref val="3"/>
        </dgm:presLayoutVars>
      </dgm:prSet>
      <dgm:spPr/>
    </dgm:pt>
    <dgm:pt modelId="{05422110-3CCD-422B-AA48-62EE77A1FBBF}" type="pres">
      <dgm:prSet presAssocID="{B3FD9B28-C28F-4BC4-A437-CF8743A20419}" presName="hierChild2" presStyleCnt="0"/>
      <dgm:spPr/>
    </dgm:pt>
    <dgm:pt modelId="{0E0447D9-C868-4D61-B451-50AFE8684650}" type="pres">
      <dgm:prSet presAssocID="{5202974F-543C-4F70-B73E-483886828978}" presName="hierRoot1" presStyleCnt="0"/>
      <dgm:spPr/>
    </dgm:pt>
    <dgm:pt modelId="{52500FAB-11A3-40E8-876F-B9C075B219D9}" type="pres">
      <dgm:prSet presAssocID="{5202974F-543C-4F70-B73E-483886828978}" presName="composite" presStyleCnt="0"/>
      <dgm:spPr/>
    </dgm:pt>
    <dgm:pt modelId="{2B57C593-F022-4E22-8D3A-356E5F2366A0}" type="pres">
      <dgm:prSet presAssocID="{5202974F-543C-4F70-B73E-483886828978}" presName="background" presStyleLbl="node0" presStyleIdx="1" presStyleCnt="3"/>
      <dgm:spPr>
        <a:solidFill>
          <a:srgbClr val="4CA1A3"/>
        </a:solidFill>
      </dgm:spPr>
    </dgm:pt>
    <dgm:pt modelId="{30F9434F-96B0-4CA1-BE33-25B6D23F9535}" type="pres">
      <dgm:prSet presAssocID="{5202974F-543C-4F70-B73E-483886828978}" presName="text" presStyleLbl="fgAcc0" presStyleIdx="1" presStyleCnt="3">
        <dgm:presLayoutVars>
          <dgm:chPref val="3"/>
        </dgm:presLayoutVars>
      </dgm:prSet>
      <dgm:spPr/>
    </dgm:pt>
    <dgm:pt modelId="{E19DA4D0-04BF-4944-A251-7DB448ABFBC5}" type="pres">
      <dgm:prSet presAssocID="{5202974F-543C-4F70-B73E-483886828978}" presName="hierChild2" presStyleCnt="0"/>
      <dgm:spPr/>
    </dgm:pt>
    <dgm:pt modelId="{51F91B61-30FB-4CFD-9FFB-1FC1E41B9188}" type="pres">
      <dgm:prSet presAssocID="{8BC39A30-201F-40C2-A4FE-B154B04ED5A3}" presName="hierRoot1" presStyleCnt="0"/>
      <dgm:spPr/>
    </dgm:pt>
    <dgm:pt modelId="{DF6B46B9-E1B4-43F6-8E33-FD50AE1C9C6A}" type="pres">
      <dgm:prSet presAssocID="{8BC39A30-201F-40C2-A4FE-B154B04ED5A3}" presName="composite" presStyleCnt="0"/>
      <dgm:spPr/>
    </dgm:pt>
    <dgm:pt modelId="{B2128BC2-4D42-44F1-89D2-2C6120C9639F}" type="pres">
      <dgm:prSet presAssocID="{8BC39A30-201F-40C2-A4FE-B154B04ED5A3}" presName="background" presStyleLbl="node0" presStyleIdx="2" presStyleCnt="3"/>
      <dgm:spPr>
        <a:solidFill>
          <a:srgbClr val="4CA1A3"/>
        </a:solidFill>
      </dgm:spPr>
    </dgm:pt>
    <dgm:pt modelId="{5D7C17EE-3A69-40AA-B462-61A57E68777C}" type="pres">
      <dgm:prSet presAssocID="{8BC39A30-201F-40C2-A4FE-B154B04ED5A3}" presName="text" presStyleLbl="fgAcc0" presStyleIdx="2" presStyleCnt="3">
        <dgm:presLayoutVars>
          <dgm:chPref val="3"/>
        </dgm:presLayoutVars>
      </dgm:prSet>
      <dgm:spPr/>
    </dgm:pt>
    <dgm:pt modelId="{55D636D5-EA61-4F05-9213-93653D050EF3}" type="pres">
      <dgm:prSet presAssocID="{8BC39A30-201F-40C2-A4FE-B154B04ED5A3}" presName="hierChild2" presStyleCnt="0"/>
      <dgm:spPr/>
    </dgm:pt>
  </dgm:ptLst>
  <dgm:cxnLst>
    <dgm:cxn modelId="{01DF7213-D096-45CD-BF14-079C46FECF7E}" srcId="{BD3ABE9F-A501-4E0C-BCD9-5AF3CEE59C2C}" destId="{B3FD9B28-C28F-4BC4-A437-CF8743A20419}" srcOrd="0" destOrd="0" parTransId="{28E5F515-1C6C-41F2-8F44-C92B72651C29}" sibTransId="{8AD7889F-D1F4-4AA4-94E9-1D89C0D6CC86}"/>
    <dgm:cxn modelId="{6FFA5A1D-2F0C-4B29-AFBF-023225686FB5}" type="presOf" srcId="{BD3ABE9F-A501-4E0C-BCD9-5AF3CEE59C2C}" destId="{231E162E-610E-432A-91BD-7A353E97F6E4}" srcOrd="0" destOrd="0" presId="urn:microsoft.com/office/officeart/2005/8/layout/hierarchy1"/>
    <dgm:cxn modelId="{A2C15729-76BD-4A66-B8F5-B2297B70D0A9}" srcId="{BD3ABE9F-A501-4E0C-BCD9-5AF3CEE59C2C}" destId="{8BC39A30-201F-40C2-A4FE-B154B04ED5A3}" srcOrd="2" destOrd="0" parTransId="{6FCDD67E-0501-4CD8-B424-CF6F2D624E37}" sibTransId="{331966AC-46B1-4BE2-8DD6-E34FFD501B4C}"/>
    <dgm:cxn modelId="{70DEF56B-328C-4C49-8060-3890BAB01F92}" type="presOf" srcId="{8BC39A30-201F-40C2-A4FE-B154B04ED5A3}" destId="{5D7C17EE-3A69-40AA-B462-61A57E68777C}" srcOrd="0" destOrd="0" presId="urn:microsoft.com/office/officeart/2005/8/layout/hierarchy1"/>
    <dgm:cxn modelId="{89149499-0079-4078-B841-316DFC7AD269}" type="presOf" srcId="{B3FD9B28-C28F-4BC4-A437-CF8743A20419}" destId="{B8FBE864-E27D-48B2-B0D4-99F3A22D1EFC}" srcOrd="0" destOrd="0" presId="urn:microsoft.com/office/officeart/2005/8/layout/hierarchy1"/>
    <dgm:cxn modelId="{F2142AB2-36E8-409F-BD13-9884C5414422}" srcId="{BD3ABE9F-A501-4E0C-BCD9-5AF3CEE59C2C}" destId="{5202974F-543C-4F70-B73E-483886828978}" srcOrd="1" destOrd="0" parTransId="{610A3838-0219-4EA3-9EC6-7BD8A16063F6}" sibTransId="{D0371E98-6826-441D-A7B8-E7842759D757}"/>
    <dgm:cxn modelId="{4DAA86E8-825F-481B-B448-986E28D02F64}" type="presOf" srcId="{5202974F-543C-4F70-B73E-483886828978}" destId="{30F9434F-96B0-4CA1-BE33-25B6D23F9535}" srcOrd="0" destOrd="0" presId="urn:microsoft.com/office/officeart/2005/8/layout/hierarchy1"/>
    <dgm:cxn modelId="{9993681B-BADA-4EB8-96F8-C20E16159BE3}" type="presParOf" srcId="{231E162E-610E-432A-91BD-7A353E97F6E4}" destId="{CE0C3F21-A440-475D-A84A-79E3BDA1C09C}" srcOrd="0" destOrd="0" presId="urn:microsoft.com/office/officeart/2005/8/layout/hierarchy1"/>
    <dgm:cxn modelId="{8328A40F-D64C-4A2F-A1D2-993B6BB38298}" type="presParOf" srcId="{CE0C3F21-A440-475D-A84A-79E3BDA1C09C}" destId="{26A09032-2F96-42C4-947B-CFE8A86653BE}" srcOrd="0" destOrd="0" presId="urn:microsoft.com/office/officeart/2005/8/layout/hierarchy1"/>
    <dgm:cxn modelId="{5FFAC4B5-FDA4-414C-83AC-C293D7DD9803}" type="presParOf" srcId="{26A09032-2F96-42C4-947B-CFE8A86653BE}" destId="{C7B4FD98-FEE6-4248-9E8F-7BE69B1EF926}" srcOrd="0" destOrd="0" presId="urn:microsoft.com/office/officeart/2005/8/layout/hierarchy1"/>
    <dgm:cxn modelId="{A127378B-BDBA-4AF0-8255-A2CC11F8AD71}" type="presParOf" srcId="{26A09032-2F96-42C4-947B-CFE8A86653BE}" destId="{B8FBE864-E27D-48B2-B0D4-99F3A22D1EFC}" srcOrd="1" destOrd="0" presId="urn:microsoft.com/office/officeart/2005/8/layout/hierarchy1"/>
    <dgm:cxn modelId="{DF804E14-A12E-4473-88F5-6B7FDDBE368D}" type="presParOf" srcId="{CE0C3F21-A440-475D-A84A-79E3BDA1C09C}" destId="{05422110-3CCD-422B-AA48-62EE77A1FBBF}" srcOrd="1" destOrd="0" presId="urn:microsoft.com/office/officeart/2005/8/layout/hierarchy1"/>
    <dgm:cxn modelId="{9D8B94DF-553A-40F3-A055-AD65DA521E17}" type="presParOf" srcId="{231E162E-610E-432A-91BD-7A353E97F6E4}" destId="{0E0447D9-C868-4D61-B451-50AFE8684650}" srcOrd="1" destOrd="0" presId="urn:microsoft.com/office/officeart/2005/8/layout/hierarchy1"/>
    <dgm:cxn modelId="{C28B94A4-23A1-40DB-A46E-38BB44482C05}" type="presParOf" srcId="{0E0447D9-C868-4D61-B451-50AFE8684650}" destId="{52500FAB-11A3-40E8-876F-B9C075B219D9}" srcOrd="0" destOrd="0" presId="urn:microsoft.com/office/officeart/2005/8/layout/hierarchy1"/>
    <dgm:cxn modelId="{E5D78571-7225-44EA-AD47-5584B5E2AC2F}" type="presParOf" srcId="{52500FAB-11A3-40E8-876F-B9C075B219D9}" destId="{2B57C593-F022-4E22-8D3A-356E5F2366A0}" srcOrd="0" destOrd="0" presId="urn:microsoft.com/office/officeart/2005/8/layout/hierarchy1"/>
    <dgm:cxn modelId="{487398D2-62B1-43C8-AE35-8177BA925964}" type="presParOf" srcId="{52500FAB-11A3-40E8-876F-B9C075B219D9}" destId="{30F9434F-96B0-4CA1-BE33-25B6D23F9535}" srcOrd="1" destOrd="0" presId="urn:microsoft.com/office/officeart/2005/8/layout/hierarchy1"/>
    <dgm:cxn modelId="{52D88433-9EB4-479A-AF90-43A81AB72D78}" type="presParOf" srcId="{0E0447D9-C868-4D61-B451-50AFE8684650}" destId="{E19DA4D0-04BF-4944-A251-7DB448ABFBC5}" srcOrd="1" destOrd="0" presId="urn:microsoft.com/office/officeart/2005/8/layout/hierarchy1"/>
    <dgm:cxn modelId="{3E7E4AC0-A806-422F-A8A6-227D73B893B4}" type="presParOf" srcId="{231E162E-610E-432A-91BD-7A353E97F6E4}" destId="{51F91B61-30FB-4CFD-9FFB-1FC1E41B9188}" srcOrd="2" destOrd="0" presId="urn:microsoft.com/office/officeart/2005/8/layout/hierarchy1"/>
    <dgm:cxn modelId="{B6F81CB7-2BFC-4D11-9E07-FB1DC6ADCE2D}" type="presParOf" srcId="{51F91B61-30FB-4CFD-9FFB-1FC1E41B9188}" destId="{DF6B46B9-E1B4-43F6-8E33-FD50AE1C9C6A}" srcOrd="0" destOrd="0" presId="urn:microsoft.com/office/officeart/2005/8/layout/hierarchy1"/>
    <dgm:cxn modelId="{68C321C9-ECC1-443C-A686-62FD5A040601}" type="presParOf" srcId="{DF6B46B9-E1B4-43F6-8E33-FD50AE1C9C6A}" destId="{B2128BC2-4D42-44F1-89D2-2C6120C9639F}" srcOrd="0" destOrd="0" presId="urn:microsoft.com/office/officeart/2005/8/layout/hierarchy1"/>
    <dgm:cxn modelId="{4D83D797-142B-452F-B3E1-763631DC224D}" type="presParOf" srcId="{DF6B46B9-E1B4-43F6-8E33-FD50AE1C9C6A}" destId="{5D7C17EE-3A69-40AA-B462-61A57E68777C}" srcOrd="1" destOrd="0" presId="urn:microsoft.com/office/officeart/2005/8/layout/hierarchy1"/>
    <dgm:cxn modelId="{453BF85F-3318-4226-8F20-39CE02A0936E}" type="presParOf" srcId="{51F91B61-30FB-4CFD-9FFB-1FC1E41B9188}" destId="{55D636D5-EA61-4F05-9213-93653D050E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FDE640-841D-4844-99C9-4E130FB21AE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CBD905C-DB52-443D-B45B-7F03397234B0}">
      <dgm:prSet/>
      <dgm:spPr/>
      <dgm:t>
        <a:bodyPr/>
        <a:lstStyle/>
        <a:p>
          <a:r>
            <a:rPr lang="en-GB" dirty="0"/>
            <a:t>Do managers understand and communicate reward policies?</a:t>
          </a:r>
          <a:endParaRPr lang="en-US" dirty="0"/>
        </a:p>
      </dgm:t>
    </dgm:pt>
    <dgm:pt modelId="{3A21F2E4-6905-4E8B-89C8-4E215059675D}" type="parTrans" cxnId="{9BE142E8-0165-4736-8B9A-6DA9BFF08696}">
      <dgm:prSet/>
      <dgm:spPr/>
      <dgm:t>
        <a:bodyPr/>
        <a:lstStyle/>
        <a:p>
          <a:endParaRPr lang="en-US"/>
        </a:p>
      </dgm:t>
    </dgm:pt>
    <dgm:pt modelId="{69F886EC-F48D-4312-86D9-6BE5D15CEA99}" type="sibTrans" cxnId="{9BE142E8-0165-4736-8B9A-6DA9BFF08696}">
      <dgm:prSet/>
      <dgm:spPr/>
      <dgm:t>
        <a:bodyPr/>
        <a:lstStyle/>
        <a:p>
          <a:endParaRPr lang="en-US"/>
        </a:p>
      </dgm:t>
    </dgm:pt>
    <dgm:pt modelId="{5CE8B5C4-9E52-4A7A-8B0C-BE4FFCAD974C}">
      <dgm:prSet/>
      <dgm:spPr/>
      <dgm:t>
        <a:bodyPr/>
        <a:lstStyle/>
        <a:p>
          <a:r>
            <a:rPr lang="en-GB" dirty="0"/>
            <a:t>Are employees given clear explanations for salary reviews?</a:t>
          </a:r>
          <a:endParaRPr lang="en-US" dirty="0"/>
        </a:p>
      </dgm:t>
    </dgm:pt>
    <dgm:pt modelId="{709248B1-99D0-43FB-A676-D6036F2FA585}" type="parTrans" cxnId="{CB7B7ABF-860A-4E70-A042-1DBC325FFE2A}">
      <dgm:prSet/>
      <dgm:spPr/>
      <dgm:t>
        <a:bodyPr/>
        <a:lstStyle/>
        <a:p>
          <a:endParaRPr lang="en-US"/>
        </a:p>
      </dgm:t>
    </dgm:pt>
    <dgm:pt modelId="{AC86D37F-0E3F-4218-86EA-B7204B944011}" type="sibTrans" cxnId="{CB7B7ABF-860A-4E70-A042-1DBC325FFE2A}">
      <dgm:prSet/>
      <dgm:spPr/>
      <dgm:t>
        <a:bodyPr/>
        <a:lstStyle/>
        <a:p>
          <a:endParaRPr lang="en-US"/>
        </a:p>
      </dgm:t>
    </dgm:pt>
    <dgm:pt modelId="{772488DE-4852-4A69-913C-334A7FD01925}">
      <dgm:prSet/>
      <dgm:spPr/>
      <dgm:t>
        <a:bodyPr/>
        <a:lstStyle/>
        <a:p>
          <a:r>
            <a:rPr lang="en-GB" dirty="0"/>
            <a:t>Is comp linked to EVP and values?</a:t>
          </a:r>
          <a:endParaRPr lang="en-US" dirty="0"/>
        </a:p>
      </dgm:t>
    </dgm:pt>
    <dgm:pt modelId="{E7ED71AA-975B-4824-897F-8E4F431DF24E}" type="parTrans" cxnId="{8DCF65F0-66F7-4F08-BE2D-C459CBE5230A}">
      <dgm:prSet/>
      <dgm:spPr/>
      <dgm:t>
        <a:bodyPr/>
        <a:lstStyle/>
        <a:p>
          <a:endParaRPr lang="en-US"/>
        </a:p>
      </dgm:t>
    </dgm:pt>
    <dgm:pt modelId="{D29616D1-20A7-4FA7-B202-3D014EDE8385}" type="sibTrans" cxnId="{8DCF65F0-66F7-4F08-BE2D-C459CBE5230A}">
      <dgm:prSet/>
      <dgm:spPr/>
      <dgm:t>
        <a:bodyPr/>
        <a:lstStyle/>
        <a:p>
          <a:endParaRPr lang="en-US"/>
        </a:p>
      </dgm:t>
    </dgm:pt>
    <dgm:pt modelId="{8A2170FE-7635-40B7-8012-2A5E56D1FB83}" type="pres">
      <dgm:prSet presAssocID="{81FDE640-841D-4844-99C9-4E130FB21AEE}" presName="root" presStyleCnt="0">
        <dgm:presLayoutVars>
          <dgm:dir/>
          <dgm:resizeHandles val="exact"/>
        </dgm:presLayoutVars>
      </dgm:prSet>
      <dgm:spPr/>
    </dgm:pt>
    <dgm:pt modelId="{64B140F1-9D01-40CA-B883-0CAE49F50C41}" type="pres">
      <dgm:prSet presAssocID="{3CBD905C-DB52-443D-B45B-7F03397234B0}" presName="compNode" presStyleCnt="0"/>
      <dgm:spPr/>
    </dgm:pt>
    <dgm:pt modelId="{9D747161-2042-4A0E-9400-0603E7149684}" type="pres">
      <dgm:prSet presAssocID="{3CBD905C-DB52-443D-B45B-7F03397234B0}" presName="bgRect" presStyleLbl="bgShp" presStyleIdx="0" presStyleCnt="3"/>
      <dgm:spPr/>
    </dgm:pt>
    <dgm:pt modelId="{5AAB0171-A030-4F5F-8109-A81D564C9E45}" type="pres">
      <dgm:prSet presAssocID="{3CBD905C-DB52-443D-B45B-7F03397234B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0A86791D-6350-4AAC-BC40-2AB665BE432D}" type="pres">
      <dgm:prSet presAssocID="{3CBD905C-DB52-443D-B45B-7F03397234B0}" presName="spaceRect" presStyleCnt="0"/>
      <dgm:spPr/>
    </dgm:pt>
    <dgm:pt modelId="{4A9AC053-9DD8-4D47-A411-D9695A3CA612}" type="pres">
      <dgm:prSet presAssocID="{3CBD905C-DB52-443D-B45B-7F03397234B0}" presName="parTx" presStyleLbl="revTx" presStyleIdx="0" presStyleCnt="3">
        <dgm:presLayoutVars>
          <dgm:chMax val="0"/>
          <dgm:chPref val="0"/>
        </dgm:presLayoutVars>
      </dgm:prSet>
      <dgm:spPr/>
    </dgm:pt>
    <dgm:pt modelId="{7F687B45-5BBE-481A-A348-C395FBA3CCE7}" type="pres">
      <dgm:prSet presAssocID="{69F886EC-F48D-4312-86D9-6BE5D15CEA99}" presName="sibTrans" presStyleCnt="0"/>
      <dgm:spPr/>
    </dgm:pt>
    <dgm:pt modelId="{3CE04E71-749B-4BF2-B585-24E545161E5B}" type="pres">
      <dgm:prSet presAssocID="{5CE8B5C4-9E52-4A7A-8B0C-BE4FFCAD974C}" presName="compNode" presStyleCnt="0"/>
      <dgm:spPr/>
    </dgm:pt>
    <dgm:pt modelId="{69CDC7B0-E04F-43D7-B385-A4ED4ACFC83E}" type="pres">
      <dgm:prSet presAssocID="{5CE8B5C4-9E52-4A7A-8B0C-BE4FFCAD974C}" presName="bgRect" presStyleLbl="bgShp" presStyleIdx="1" presStyleCnt="3"/>
      <dgm:spPr/>
    </dgm:pt>
    <dgm:pt modelId="{49DEAF8B-01A7-403E-A743-F23A1F5C8000}" type="pres">
      <dgm:prSet presAssocID="{5CE8B5C4-9E52-4A7A-8B0C-BE4FFCAD974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B73BEE14-59E3-42EB-867B-37786BAD2D9B}" type="pres">
      <dgm:prSet presAssocID="{5CE8B5C4-9E52-4A7A-8B0C-BE4FFCAD974C}" presName="spaceRect" presStyleCnt="0"/>
      <dgm:spPr/>
    </dgm:pt>
    <dgm:pt modelId="{C9CB9CC9-7116-432C-85B8-184485BBFDFA}" type="pres">
      <dgm:prSet presAssocID="{5CE8B5C4-9E52-4A7A-8B0C-BE4FFCAD974C}" presName="parTx" presStyleLbl="revTx" presStyleIdx="1" presStyleCnt="3">
        <dgm:presLayoutVars>
          <dgm:chMax val="0"/>
          <dgm:chPref val="0"/>
        </dgm:presLayoutVars>
      </dgm:prSet>
      <dgm:spPr/>
    </dgm:pt>
    <dgm:pt modelId="{FC75A369-C7ED-4456-BE33-810A7EEE6898}" type="pres">
      <dgm:prSet presAssocID="{AC86D37F-0E3F-4218-86EA-B7204B944011}" presName="sibTrans" presStyleCnt="0"/>
      <dgm:spPr/>
    </dgm:pt>
    <dgm:pt modelId="{A2F58E3F-3274-4275-B281-0C7145EE8EEB}" type="pres">
      <dgm:prSet presAssocID="{772488DE-4852-4A69-913C-334A7FD01925}" presName="compNode" presStyleCnt="0"/>
      <dgm:spPr/>
    </dgm:pt>
    <dgm:pt modelId="{26A1A1B6-3DCF-4EAB-84BE-C1A838053682}" type="pres">
      <dgm:prSet presAssocID="{772488DE-4852-4A69-913C-334A7FD01925}" presName="bgRect" presStyleLbl="bgShp" presStyleIdx="2" presStyleCnt="3"/>
      <dgm:spPr/>
    </dgm:pt>
    <dgm:pt modelId="{91A38009-A187-4CAD-8A9F-52F714FBD110}" type="pres">
      <dgm:prSet presAssocID="{772488DE-4852-4A69-913C-334A7FD0192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CBB05E56-09B3-4943-BE55-E1D87ED12A3A}" type="pres">
      <dgm:prSet presAssocID="{772488DE-4852-4A69-913C-334A7FD01925}" presName="spaceRect" presStyleCnt="0"/>
      <dgm:spPr/>
    </dgm:pt>
    <dgm:pt modelId="{C095FA38-5E3F-47FD-9187-816EA8EC7B89}" type="pres">
      <dgm:prSet presAssocID="{772488DE-4852-4A69-913C-334A7FD0192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FD27602-77E3-407E-95B1-DACBB5EFCB39}" type="presOf" srcId="{3CBD905C-DB52-443D-B45B-7F03397234B0}" destId="{4A9AC053-9DD8-4D47-A411-D9695A3CA612}" srcOrd="0" destOrd="0" presId="urn:microsoft.com/office/officeart/2018/2/layout/IconVerticalSolidList"/>
    <dgm:cxn modelId="{46758D56-F125-4E05-94E6-469D630F2309}" type="presOf" srcId="{81FDE640-841D-4844-99C9-4E130FB21AEE}" destId="{8A2170FE-7635-40B7-8012-2A5E56D1FB83}" srcOrd="0" destOrd="0" presId="urn:microsoft.com/office/officeart/2018/2/layout/IconVerticalSolidList"/>
    <dgm:cxn modelId="{E063C5A8-65DB-4F11-93F7-500738CF5103}" type="presOf" srcId="{5CE8B5C4-9E52-4A7A-8B0C-BE4FFCAD974C}" destId="{C9CB9CC9-7116-432C-85B8-184485BBFDFA}" srcOrd="0" destOrd="0" presId="urn:microsoft.com/office/officeart/2018/2/layout/IconVerticalSolidList"/>
    <dgm:cxn modelId="{CB7B7ABF-860A-4E70-A042-1DBC325FFE2A}" srcId="{81FDE640-841D-4844-99C9-4E130FB21AEE}" destId="{5CE8B5C4-9E52-4A7A-8B0C-BE4FFCAD974C}" srcOrd="1" destOrd="0" parTransId="{709248B1-99D0-43FB-A676-D6036F2FA585}" sibTransId="{AC86D37F-0E3F-4218-86EA-B7204B944011}"/>
    <dgm:cxn modelId="{9BE142E8-0165-4736-8B9A-6DA9BFF08696}" srcId="{81FDE640-841D-4844-99C9-4E130FB21AEE}" destId="{3CBD905C-DB52-443D-B45B-7F03397234B0}" srcOrd="0" destOrd="0" parTransId="{3A21F2E4-6905-4E8B-89C8-4E215059675D}" sibTransId="{69F886EC-F48D-4312-86D9-6BE5D15CEA99}"/>
    <dgm:cxn modelId="{D24896EF-1F15-478F-B680-2A0DE9AAF49C}" type="presOf" srcId="{772488DE-4852-4A69-913C-334A7FD01925}" destId="{C095FA38-5E3F-47FD-9187-816EA8EC7B89}" srcOrd="0" destOrd="0" presId="urn:microsoft.com/office/officeart/2018/2/layout/IconVerticalSolidList"/>
    <dgm:cxn modelId="{8DCF65F0-66F7-4F08-BE2D-C459CBE5230A}" srcId="{81FDE640-841D-4844-99C9-4E130FB21AEE}" destId="{772488DE-4852-4A69-913C-334A7FD01925}" srcOrd="2" destOrd="0" parTransId="{E7ED71AA-975B-4824-897F-8E4F431DF24E}" sibTransId="{D29616D1-20A7-4FA7-B202-3D014EDE8385}"/>
    <dgm:cxn modelId="{FCB90658-FFBD-4EC1-BF30-DA2533F45BDB}" type="presParOf" srcId="{8A2170FE-7635-40B7-8012-2A5E56D1FB83}" destId="{64B140F1-9D01-40CA-B883-0CAE49F50C41}" srcOrd="0" destOrd="0" presId="urn:microsoft.com/office/officeart/2018/2/layout/IconVerticalSolidList"/>
    <dgm:cxn modelId="{0DDE31B5-52D9-4166-A7B7-8CECAF75A5F4}" type="presParOf" srcId="{64B140F1-9D01-40CA-B883-0CAE49F50C41}" destId="{9D747161-2042-4A0E-9400-0603E7149684}" srcOrd="0" destOrd="0" presId="urn:microsoft.com/office/officeart/2018/2/layout/IconVerticalSolidList"/>
    <dgm:cxn modelId="{5AA84112-EA1B-4BE0-B7E1-B280ECC448E9}" type="presParOf" srcId="{64B140F1-9D01-40CA-B883-0CAE49F50C41}" destId="{5AAB0171-A030-4F5F-8109-A81D564C9E45}" srcOrd="1" destOrd="0" presId="urn:microsoft.com/office/officeart/2018/2/layout/IconVerticalSolidList"/>
    <dgm:cxn modelId="{25603149-6E2D-458A-A359-C4E7A1B3C13B}" type="presParOf" srcId="{64B140F1-9D01-40CA-B883-0CAE49F50C41}" destId="{0A86791D-6350-4AAC-BC40-2AB665BE432D}" srcOrd="2" destOrd="0" presId="urn:microsoft.com/office/officeart/2018/2/layout/IconVerticalSolidList"/>
    <dgm:cxn modelId="{D0A4F745-C346-42E3-844A-1C3BDD2DBF0E}" type="presParOf" srcId="{64B140F1-9D01-40CA-B883-0CAE49F50C41}" destId="{4A9AC053-9DD8-4D47-A411-D9695A3CA612}" srcOrd="3" destOrd="0" presId="urn:microsoft.com/office/officeart/2018/2/layout/IconVerticalSolidList"/>
    <dgm:cxn modelId="{FCE45C80-12F6-4481-9D99-C314DB8635E2}" type="presParOf" srcId="{8A2170FE-7635-40B7-8012-2A5E56D1FB83}" destId="{7F687B45-5BBE-481A-A348-C395FBA3CCE7}" srcOrd="1" destOrd="0" presId="urn:microsoft.com/office/officeart/2018/2/layout/IconVerticalSolidList"/>
    <dgm:cxn modelId="{27824B32-0830-4A66-99EA-7F7E0D2BC73C}" type="presParOf" srcId="{8A2170FE-7635-40B7-8012-2A5E56D1FB83}" destId="{3CE04E71-749B-4BF2-B585-24E545161E5B}" srcOrd="2" destOrd="0" presId="urn:microsoft.com/office/officeart/2018/2/layout/IconVerticalSolidList"/>
    <dgm:cxn modelId="{E441F50D-2094-4BE8-85CF-4E646E26E793}" type="presParOf" srcId="{3CE04E71-749B-4BF2-B585-24E545161E5B}" destId="{69CDC7B0-E04F-43D7-B385-A4ED4ACFC83E}" srcOrd="0" destOrd="0" presId="urn:microsoft.com/office/officeart/2018/2/layout/IconVerticalSolidList"/>
    <dgm:cxn modelId="{CA19E31A-199B-4834-A54B-3561055465B3}" type="presParOf" srcId="{3CE04E71-749B-4BF2-B585-24E545161E5B}" destId="{49DEAF8B-01A7-403E-A743-F23A1F5C8000}" srcOrd="1" destOrd="0" presId="urn:microsoft.com/office/officeart/2018/2/layout/IconVerticalSolidList"/>
    <dgm:cxn modelId="{C8DE58DC-8F4D-4507-AF23-0147CB2B2E13}" type="presParOf" srcId="{3CE04E71-749B-4BF2-B585-24E545161E5B}" destId="{B73BEE14-59E3-42EB-867B-37786BAD2D9B}" srcOrd="2" destOrd="0" presId="urn:microsoft.com/office/officeart/2018/2/layout/IconVerticalSolidList"/>
    <dgm:cxn modelId="{5A5385CF-15FB-406D-81EA-20E61CA71FC2}" type="presParOf" srcId="{3CE04E71-749B-4BF2-B585-24E545161E5B}" destId="{C9CB9CC9-7116-432C-85B8-184485BBFDFA}" srcOrd="3" destOrd="0" presId="urn:microsoft.com/office/officeart/2018/2/layout/IconVerticalSolidList"/>
    <dgm:cxn modelId="{E1DBC70C-F4C5-404F-9C46-1C27937C5115}" type="presParOf" srcId="{8A2170FE-7635-40B7-8012-2A5E56D1FB83}" destId="{FC75A369-C7ED-4456-BE33-810A7EEE6898}" srcOrd="3" destOrd="0" presId="urn:microsoft.com/office/officeart/2018/2/layout/IconVerticalSolidList"/>
    <dgm:cxn modelId="{A072C68E-C7D2-45A5-849E-44A5F1E4CA62}" type="presParOf" srcId="{8A2170FE-7635-40B7-8012-2A5E56D1FB83}" destId="{A2F58E3F-3274-4275-B281-0C7145EE8EEB}" srcOrd="4" destOrd="0" presId="urn:microsoft.com/office/officeart/2018/2/layout/IconVerticalSolidList"/>
    <dgm:cxn modelId="{F9C136AF-021D-4C23-8C91-9EAC178D6F0A}" type="presParOf" srcId="{A2F58E3F-3274-4275-B281-0C7145EE8EEB}" destId="{26A1A1B6-3DCF-4EAB-84BE-C1A838053682}" srcOrd="0" destOrd="0" presId="urn:microsoft.com/office/officeart/2018/2/layout/IconVerticalSolidList"/>
    <dgm:cxn modelId="{60ACAD9F-6F0C-4F4E-A9AB-27F66CAAFB7F}" type="presParOf" srcId="{A2F58E3F-3274-4275-B281-0C7145EE8EEB}" destId="{91A38009-A187-4CAD-8A9F-52F714FBD110}" srcOrd="1" destOrd="0" presId="urn:microsoft.com/office/officeart/2018/2/layout/IconVerticalSolidList"/>
    <dgm:cxn modelId="{FC88042A-223B-4735-B797-50E9B3315703}" type="presParOf" srcId="{A2F58E3F-3274-4275-B281-0C7145EE8EEB}" destId="{CBB05E56-09B3-4943-BE55-E1D87ED12A3A}" srcOrd="2" destOrd="0" presId="urn:microsoft.com/office/officeart/2018/2/layout/IconVerticalSolidList"/>
    <dgm:cxn modelId="{95AD9019-8D5E-47D6-893A-7AF99460E076}" type="presParOf" srcId="{A2F58E3F-3274-4275-B281-0C7145EE8EEB}" destId="{C095FA38-5E3F-47FD-9187-816EA8EC7B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5248BA-77F2-4C2A-B1CE-B69E6B3C27C9}" type="doc">
      <dgm:prSet loTypeId="urn:microsoft.com/office/officeart/2018/2/layout/IconLabelList" loCatId="icon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733747BE-CE96-4B76-AD1E-7302B9E4914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Is there an annual compensation review process?</a:t>
          </a:r>
          <a:endParaRPr lang="en-US" dirty="0"/>
        </a:p>
      </dgm:t>
    </dgm:pt>
    <dgm:pt modelId="{612EE9EB-46AE-4BD8-929C-6321F17F80D5}" type="parTrans" cxnId="{BE564C67-F4F4-4B87-9604-1889E996C56C}">
      <dgm:prSet/>
      <dgm:spPr/>
      <dgm:t>
        <a:bodyPr/>
        <a:lstStyle/>
        <a:p>
          <a:endParaRPr lang="en-US"/>
        </a:p>
      </dgm:t>
    </dgm:pt>
    <dgm:pt modelId="{AF9539FB-6B8E-4CD1-A4CA-A99FEB40D50F}" type="sibTrans" cxnId="{BE564C67-F4F4-4B87-9604-1889E996C56C}">
      <dgm:prSet/>
      <dgm:spPr/>
      <dgm:t>
        <a:bodyPr/>
        <a:lstStyle/>
        <a:p>
          <a:endParaRPr lang="en-US"/>
        </a:p>
      </dgm:t>
    </dgm:pt>
    <dgm:pt modelId="{6A7F1338-2D45-40D4-AA69-38863BF49B1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Are discrepancies documented and addressed?</a:t>
          </a:r>
          <a:endParaRPr lang="en-US" dirty="0"/>
        </a:p>
      </dgm:t>
    </dgm:pt>
    <dgm:pt modelId="{3875464A-DD92-49BD-89EC-814A6593CE2C}" type="parTrans" cxnId="{EA462259-E054-4AD1-9B55-46F6B96CC367}">
      <dgm:prSet/>
      <dgm:spPr/>
      <dgm:t>
        <a:bodyPr/>
        <a:lstStyle/>
        <a:p>
          <a:endParaRPr lang="en-US"/>
        </a:p>
      </dgm:t>
    </dgm:pt>
    <dgm:pt modelId="{729A6302-88A8-4970-BC3F-F4C758794297}" type="sibTrans" cxnId="{EA462259-E054-4AD1-9B55-46F6B96CC367}">
      <dgm:prSet/>
      <dgm:spPr/>
      <dgm:t>
        <a:bodyPr/>
        <a:lstStyle/>
        <a:p>
          <a:endParaRPr lang="en-US"/>
        </a:p>
      </dgm:t>
    </dgm:pt>
    <dgm:pt modelId="{653A553E-5814-4C30-ACC2-27DBD1FC4A9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Do HR and leadership sign off on changes?</a:t>
          </a:r>
          <a:endParaRPr lang="en-US" dirty="0"/>
        </a:p>
      </dgm:t>
    </dgm:pt>
    <dgm:pt modelId="{1901CB3C-BBA6-4C14-A901-E16676B2E4B5}" type="parTrans" cxnId="{AC90BB8E-F559-46C8-8B57-E6E3C7FD3F52}">
      <dgm:prSet/>
      <dgm:spPr/>
      <dgm:t>
        <a:bodyPr/>
        <a:lstStyle/>
        <a:p>
          <a:endParaRPr lang="en-US"/>
        </a:p>
      </dgm:t>
    </dgm:pt>
    <dgm:pt modelId="{3A56C1AF-FC34-4233-B478-A3F9B0F7B543}" type="sibTrans" cxnId="{AC90BB8E-F559-46C8-8B57-E6E3C7FD3F52}">
      <dgm:prSet/>
      <dgm:spPr/>
      <dgm:t>
        <a:bodyPr/>
        <a:lstStyle/>
        <a:p>
          <a:endParaRPr lang="en-US"/>
        </a:p>
      </dgm:t>
    </dgm:pt>
    <dgm:pt modelId="{BD21E44F-7AF6-4AD2-8722-DAC41DB5EBF3}" type="pres">
      <dgm:prSet presAssocID="{AA5248BA-77F2-4C2A-B1CE-B69E6B3C27C9}" presName="root" presStyleCnt="0">
        <dgm:presLayoutVars>
          <dgm:dir/>
          <dgm:resizeHandles val="exact"/>
        </dgm:presLayoutVars>
      </dgm:prSet>
      <dgm:spPr/>
    </dgm:pt>
    <dgm:pt modelId="{574FFA15-E461-4306-BBF5-F1E4E6553197}" type="pres">
      <dgm:prSet presAssocID="{733747BE-CE96-4B76-AD1E-7302B9E49143}" presName="compNode" presStyleCnt="0"/>
      <dgm:spPr/>
    </dgm:pt>
    <dgm:pt modelId="{9E28CC97-0C16-4F0A-86E3-55E60C07A5FF}" type="pres">
      <dgm:prSet presAssocID="{733747BE-CE96-4B76-AD1E-7302B9E4914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4385EED-BBDF-4EFA-8E44-4328892F507A}" type="pres">
      <dgm:prSet presAssocID="{733747BE-CE96-4B76-AD1E-7302B9E49143}" presName="spaceRect" presStyleCnt="0"/>
      <dgm:spPr/>
    </dgm:pt>
    <dgm:pt modelId="{6801021A-B38E-4783-A196-9F85AAE9A639}" type="pres">
      <dgm:prSet presAssocID="{733747BE-CE96-4B76-AD1E-7302B9E49143}" presName="textRect" presStyleLbl="revTx" presStyleIdx="0" presStyleCnt="3">
        <dgm:presLayoutVars>
          <dgm:chMax val="1"/>
          <dgm:chPref val="1"/>
        </dgm:presLayoutVars>
      </dgm:prSet>
      <dgm:spPr/>
    </dgm:pt>
    <dgm:pt modelId="{4407ECE4-5629-4D6A-AEDD-7D68BDF8E5F7}" type="pres">
      <dgm:prSet presAssocID="{AF9539FB-6B8E-4CD1-A4CA-A99FEB40D50F}" presName="sibTrans" presStyleCnt="0"/>
      <dgm:spPr/>
    </dgm:pt>
    <dgm:pt modelId="{863CF4DC-B8B0-49F7-B5DB-F80C3EE90D6D}" type="pres">
      <dgm:prSet presAssocID="{6A7F1338-2D45-40D4-AA69-38863BF49B1D}" presName="compNode" presStyleCnt="0"/>
      <dgm:spPr/>
    </dgm:pt>
    <dgm:pt modelId="{6DF8A031-3330-4CD2-AE8D-59E6E4551F08}" type="pres">
      <dgm:prSet presAssocID="{6A7F1338-2D45-40D4-AA69-38863BF49B1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6B7DDC7-4910-4B0C-A6AD-26E7E2C0322B}" type="pres">
      <dgm:prSet presAssocID="{6A7F1338-2D45-40D4-AA69-38863BF49B1D}" presName="spaceRect" presStyleCnt="0"/>
      <dgm:spPr/>
    </dgm:pt>
    <dgm:pt modelId="{D52710D4-4CA6-4DE0-AE4C-BD3050B129AA}" type="pres">
      <dgm:prSet presAssocID="{6A7F1338-2D45-40D4-AA69-38863BF49B1D}" presName="textRect" presStyleLbl="revTx" presStyleIdx="1" presStyleCnt="3">
        <dgm:presLayoutVars>
          <dgm:chMax val="1"/>
          <dgm:chPref val="1"/>
        </dgm:presLayoutVars>
      </dgm:prSet>
      <dgm:spPr/>
    </dgm:pt>
    <dgm:pt modelId="{260ECF60-0D80-4693-8B65-62BF31CE7C1A}" type="pres">
      <dgm:prSet presAssocID="{729A6302-88A8-4970-BC3F-F4C758794297}" presName="sibTrans" presStyleCnt="0"/>
      <dgm:spPr/>
    </dgm:pt>
    <dgm:pt modelId="{F59B2203-E17F-43DE-B81B-88C45E8A239D}" type="pres">
      <dgm:prSet presAssocID="{653A553E-5814-4C30-ACC2-27DBD1FC4A95}" presName="compNode" presStyleCnt="0"/>
      <dgm:spPr/>
    </dgm:pt>
    <dgm:pt modelId="{67D17B2C-0E71-4339-9AFB-7C502D1F82B4}" type="pres">
      <dgm:prSet presAssocID="{653A553E-5814-4C30-ACC2-27DBD1FC4A9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gn Language"/>
        </a:ext>
      </dgm:extLst>
    </dgm:pt>
    <dgm:pt modelId="{49C322BD-6692-4B25-A9A7-D73EFAFF84C7}" type="pres">
      <dgm:prSet presAssocID="{653A553E-5814-4C30-ACC2-27DBD1FC4A95}" presName="spaceRect" presStyleCnt="0"/>
      <dgm:spPr/>
    </dgm:pt>
    <dgm:pt modelId="{4CA906A2-45DE-4039-BB47-CE8059CA4869}" type="pres">
      <dgm:prSet presAssocID="{653A553E-5814-4C30-ACC2-27DBD1FC4A9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547570D-960D-4493-89E7-ADA917EBED4F}" type="presOf" srcId="{6A7F1338-2D45-40D4-AA69-38863BF49B1D}" destId="{D52710D4-4CA6-4DE0-AE4C-BD3050B129AA}" srcOrd="0" destOrd="0" presId="urn:microsoft.com/office/officeart/2018/2/layout/IconLabelList"/>
    <dgm:cxn modelId="{BE564C67-F4F4-4B87-9604-1889E996C56C}" srcId="{AA5248BA-77F2-4C2A-B1CE-B69E6B3C27C9}" destId="{733747BE-CE96-4B76-AD1E-7302B9E49143}" srcOrd="0" destOrd="0" parTransId="{612EE9EB-46AE-4BD8-929C-6321F17F80D5}" sibTransId="{AF9539FB-6B8E-4CD1-A4CA-A99FEB40D50F}"/>
    <dgm:cxn modelId="{EDCB7650-64D1-449E-8285-C86E0624BFF2}" type="presOf" srcId="{653A553E-5814-4C30-ACC2-27DBD1FC4A95}" destId="{4CA906A2-45DE-4039-BB47-CE8059CA4869}" srcOrd="0" destOrd="0" presId="urn:microsoft.com/office/officeart/2018/2/layout/IconLabelList"/>
    <dgm:cxn modelId="{9604E150-C042-443B-BBA5-2C09769A172A}" type="presOf" srcId="{AA5248BA-77F2-4C2A-B1CE-B69E6B3C27C9}" destId="{BD21E44F-7AF6-4AD2-8722-DAC41DB5EBF3}" srcOrd="0" destOrd="0" presId="urn:microsoft.com/office/officeart/2018/2/layout/IconLabelList"/>
    <dgm:cxn modelId="{EA462259-E054-4AD1-9B55-46F6B96CC367}" srcId="{AA5248BA-77F2-4C2A-B1CE-B69E6B3C27C9}" destId="{6A7F1338-2D45-40D4-AA69-38863BF49B1D}" srcOrd="1" destOrd="0" parTransId="{3875464A-DD92-49BD-89EC-814A6593CE2C}" sibTransId="{729A6302-88A8-4970-BC3F-F4C758794297}"/>
    <dgm:cxn modelId="{CC805C87-85DE-4792-A440-8366591D95A1}" type="presOf" srcId="{733747BE-CE96-4B76-AD1E-7302B9E49143}" destId="{6801021A-B38E-4783-A196-9F85AAE9A639}" srcOrd="0" destOrd="0" presId="urn:microsoft.com/office/officeart/2018/2/layout/IconLabelList"/>
    <dgm:cxn modelId="{AC90BB8E-F559-46C8-8B57-E6E3C7FD3F52}" srcId="{AA5248BA-77F2-4C2A-B1CE-B69E6B3C27C9}" destId="{653A553E-5814-4C30-ACC2-27DBD1FC4A95}" srcOrd="2" destOrd="0" parTransId="{1901CB3C-BBA6-4C14-A901-E16676B2E4B5}" sibTransId="{3A56C1AF-FC34-4233-B478-A3F9B0F7B543}"/>
    <dgm:cxn modelId="{1C02A6C7-D42C-4E59-A306-0E445D7E53F2}" type="presParOf" srcId="{BD21E44F-7AF6-4AD2-8722-DAC41DB5EBF3}" destId="{574FFA15-E461-4306-BBF5-F1E4E6553197}" srcOrd="0" destOrd="0" presId="urn:microsoft.com/office/officeart/2018/2/layout/IconLabelList"/>
    <dgm:cxn modelId="{BF478885-3775-4C39-B0F9-5EBC13B12594}" type="presParOf" srcId="{574FFA15-E461-4306-BBF5-F1E4E6553197}" destId="{9E28CC97-0C16-4F0A-86E3-55E60C07A5FF}" srcOrd="0" destOrd="0" presId="urn:microsoft.com/office/officeart/2018/2/layout/IconLabelList"/>
    <dgm:cxn modelId="{481F8ACE-D1E3-42F0-A364-602FE9D142C6}" type="presParOf" srcId="{574FFA15-E461-4306-BBF5-F1E4E6553197}" destId="{F4385EED-BBDF-4EFA-8E44-4328892F507A}" srcOrd="1" destOrd="0" presId="urn:microsoft.com/office/officeart/2018/2/layout/IconLabelList"/>
    <dgm:cxn modelId="{097A56A3-34BC-4BE7-9D2A-A7B78449CE0C}" type="presParOf" srcId="{574FFA15-E461-4306-BBF5-F1E4E6553197}" destId="{6801021A-B38E-4783-A196-9F85AAE9A639}" srcOrd="2" destOrd="0" presId="urn:microsoft.com/office/officeart/2018/2/layout/IconLabelList"/>
    <dgm:cxn modelId="{DCB94B87-D2F0-471D-B2BE-0F4D8871CFB4}" type="presParOf" srcId="{BD21E44F-7AF6-4AD2-8722-DAC41DB5EBF3}" destId="{4407ECE4-5629-4D6A-AEDD-7D68BDF8E5F7}" srcOrd="1" destOrd="0" presId="urn:microsoft.com/office/officeart/2018/2/layout/IconLabelList"/>
    <dgm:cxn modelId="{C738C550-9FCF-4203-BDFC-26896896F25B}" type="presParOf" srcId="{BD21E44F-7AF6-4AD2-8722-DAC41DB5EBF3}" destId="{863CF4DC-B8B0-49F7-B5DB-F80C3EE90D6D}" srcOrd="2" destOrd="0" presId="urn:microsoft.com/office/officeart/2018/2/layout/IconLabelList"/>
    <dgm:cxn modelId="{B69EE94D-297C-417B-9942-68C62D9531C1}" type="presParOf" srcId="{863CF4DC-B8B0-49F7-B5DB-F80C3EE90D6D}" destId="{6DF8A031-3330-4CD2-AE8D-59E6E4551F08}" srcOrd="0" destOrd="0" presId="urn:microsoft.com/office/officeart/2018/2/layout/IconLabelList"/>
    <dgm:cxn modelId="{50FE80FF-EBB5-4D45-8856-707695066A46}" type="presParOf" srcId="{863CF4DC-B8B0-49F7-B5DB-F80C3EE90D6D}" destId="{C6B7DDC7-4910-4B0C-A6AD-26E7E2C0322B}" srcOrd="1" destOrd="0" presId="urn:microsoft.com/office/officeart/2018/2/layout/IconLabelList"/>
    <dgm:cxn modelId="{ED75035E-9A07-45A0-9651-06FEAB96DF68}" type="presParOf" srcId="{863CF4DC-B8B0-49F7-B5DB-F80C3EE90D6D}" destId="{D52710D4-4CA6-4DE0-AE4C-BD3050B129AA}" srcOrd="2" destOrd="0" presId="urn:microsoft.com/office/officeart/2018/2/layout/IconLabelList"/>
    <dgm:cxn modelId="{51D4050C-7E6C-4D80-BD51-C3D811F68BF4}" type="presParOf" srcId="{BD21E44F-7AF6-4AD2-8722-DAC41DB5EBF3}" destId="{260ECF60-0D80-4693-8B65-62BF31CE7C1A}" srcOrd="3" destOrd="0" presId="urn:microsoft.com/office/officeart/2018/2/layout/IconLabelList"/>
    <dgm:cxn modelId="{B9D95AB5-F993-4069-AD82-DB5CF3191207}" type="presParOf" srcId="{BD21E44F-7AF6-4AD2-8722-DAC41DB5EBF3}" destId="{F59B2203-E17F-43DE-B81B-88C45E8A239D}" srcOrd="4" destOrd="0" presId="urn:microsoft.com/office/officeart/2018/2/layout/IconLabelList"/>
    <dgm:cxn modelId="{4B624295-C2C3-4C0A-894A-29009D534937}" type="presParOf" srcId="{F59B2203-E17F-43DE-B81B-88C45E8A239D}" destId="{67D17B2C-0E71-4339-9AFB-7C502D1F82B4}" srcOrd="0" destOrd="0" presId="urn:microsoft.com/office/officeart/2018/2/layout/IconLabelList"/>
    <dgm:cxn modelId="{3C4454F0-DCF9-4D92-87FD-2F399FA80DAE}" type="presParOf" srcId="{F59B2203-E17F-43DE-B81B-88C45E8A239D}" destId="{49C322BD-6692-4B25-A9A7-D73EFAFF84C7}" srcOrd="1" destOrd="0" presId="urn:microsoft.com/office/officeart/2018/2/layout/IconLabelList"/>
    <dgm:cxn modelId="{F4F5285E-A996-4727-94B1-9AB8984F351C}" type="presParOf" srcId="{F59B2203-E17F-43DE-B81B-88C45E8A239D}" destId="{4CA906A2-45DE-4039-BB47-CE8059CA486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084E5-759D-48C2-AD11-5D43D9A082E7}">
      <dsp:nvSpPr>
        <dsp:cNvPr id="0" name=""/>
        <dsp:cNvSpPr/>
      </dsp:nvSpPr>
      <dsp:spPr>
        <a:xfrm>
          <a:off x="535049" y="934124"/>
          <a:ext cx="1475437" cy="1475437"/>
        </a:xfrm>
        <a:prstGeom prst="ellipse">
          <a:avLst/>
        </a:prstGeom>
        <a:solidFill>
          <a:srgbClr val="4CA1A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12960-AE87-4826-B605-B2948B4EC9E4}">
      <dsp:nvSpPr>
        <dsp:cNvPr id="0" name=""/>
        <dsp:cNvSpPr/>
      </dsp:nvSpPr>
      <dsp:spPr>
        <a:xfrm>
          <a:off x="849487" y="1248561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82901-9AB5-40C3-8870-B5177FD992D9}">
      <dsp:nvSpPr>
        <dsp:cNvPr id="0" name=""/>
        <dsp:cNvSpPr/>
      </dsp:nvSpPr>
      <dsp:spPr>
        <a:xfrm>
          <a:off x="63393" y="2869124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/>
            <a:t>Do job ads include salary bands?</a:t>
          </a:r>
          <a:endParaRPr lang="en-US" sz="1600" kern="1200"/>
        </a:p>
      </dsp:txBody>
      <dsp:txXfrm>
        <a:off x="63393" y="2869124"/>
        <a:ext cx="2418750" cy="720000"/>
      </dsp:txXfrm>
    </dsp:sp>
    <dsp:sp modelId="{64F363A2-ADB9-4B23-B611-A97F24DF661D}">
      <dsp:nvSpPr>
        <dsp:cNvPr id="0" name=""/>
        <dsp:cNvSpPr/>
      </dsp:nvSpPr>
      <dsp:spPr>
        <a:xfrm>
          <a:off x="3377081" y="934124"/>
          <a:ext cx="1475437" cy="1475437"/>
        </a:xfrm>
        <a:prstGeom prst="ellipse">
          <a:avLst/>
        </a:prstGeom>
        <a:solidFill>
          <a:srgbClr val="4CA1A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A7DDF-D7B2-471C-9D9E-B0135924B18F}">
      <dsp:nvSpPr>
        <dsp:cNvPr id="0" name=""/>
        <dsp:cNvSpPr/>
      </dsp:nvSpPr>
      <dsp:spPr>
        <a:xfrm>
          <a:off x="3691518" y="1248561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8111C7-5441-430D-9F50-66A33E03363A}">
      <dsp:nvSpPr>
        <dsp:cNvPr id="0" name=""/>
        <dsp:cNvSpPr/>
      </dsp:nvSpPr>
      <dsp:spPr>
        <a:xfrm>
          <a:off x="2905425" y="2869124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 dirty="0"/>
            <a:t>Are pay ranges communicated internally?</a:t>
          </a:r>
          <a:endParaRPr lang="en-US" sz="1600" kern="1200" dirty="0"/>
        </a:p>
      </dsp:txBody>
      <dsp:txXfrm>
        <a:off x="2905425" y="2869124"/>
        <a:ext cx="2418750" cy="720000"/>
      </dsp:txXfrm>
    </dsp:sp>
    <dsp:sp modelId="{7A44BCAC-171B-4F4C-91C8-407BA147C62D}">
      <dsp:nvSpPr>
        <dsp:cNvPr id="0" name=""/>
        <dsp:cNvSpPr/>
      </dsp:nvSpPr>
      <dsp:spPr>
        <a:xfrm>
          <a:off x="6219112" y="934124"/>
          <a:ext cx="1475437" cy="1475437"/>
        </a:xfrm>
        <a:prstGeom prst="ellipse">
          <a:avLst/>
        </a:prstGeom>
        <a:solidFill>
          <a:srgbClr val="4CA1A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3E0A9-32E5-4565-9461-653ECEB8287C}">
      <dsp:nvSpPr>
        <dsp:cNvPr id="0" name=""/>
        <dsp:cNvSpPr/>
      </dsp:nvSpPr>
      <dsp:spPr>
        <a:xfrm>
          <a:off x="6533550" y="1248561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6DAB3-2805-4629-8E7B-B79065B0EBD0}">
      <dsp:nvSpPr>
        <dsp:cNvPr id="0" name=""/>
        <dsp:cNvSpPr/>
      </dsp:nvSpPr>
      <dsp:spPr>
        <a:xfrm>
          <a:off x="5747456" y="2869124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 dirty="0"/>
            <a:t>Can employees request and access pay data?</a:t>
          </a:r>
          <a:endParaRPr lang="en-US" sz="1600" kern="1200" dirty="0"/>
        </a:p>
      </dsp:txBody>
      <dsp:txXfrm>
        <a:off x="5747456" y="2869124"/>
        <a:ext cx="241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EA3F9-0333-4CAA-AAD9-E70C6A89B471}">
      <dsp:nvSpPr>
        <dsp:cNvPr id="0" name=""/>
        <dsp:cNvSpPr/>
      </dsp:nvSpPr>
      <dsp:spPr>
        <a:xfrm>
          <a:off x="0" y="552"/>
          <a:ext cx="8229600" cy="129204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0C756-049C-427B-BC4A-789F4AC8FB13}">
      <dsp:nvSpPr>
        <dsp:cNvPr id="0" name=""/>
        <dsp:cNvSpPr/>
      </dsp:nvSpPr>
      <dsp:spPr>
        <a:xfrm>
          <a:off x="390842" y="291261"/>
          <a:ext cx="710622" cy="7106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52A79-97A5-420D-858D-F1E4B389C751}">
      <dsp:nvSpPr>
        <dsp:cNvPr id="0" name=""/>
        <dsp:cNvSpPr/>
      </dsp:nvSpPr>
      <dsp:spPr>
        <a:xfrm>
          <a:off x="1492307" y="552"/>
          <a:ext cx="6737292" cy="1292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41" tIns="136741" rIns="136741" bIns="13674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Are roles and levels clearly defined?</a:t>
          </a:r>
          <a:endParaRPr lang="en-US" sz="2500" kern="1200" dirty="0"/>
        </a:p>
      </dsp:txBody>
      <dsp:txXfrm>
        <a:off x="1492307" y="552"/>
        <a:ext cx="6737292" cy="1292041"/>
      </dsp:txXfrm>
    </dsp:sp>
    <dsp:sp modelId="{DB8D9478-C2A2-4E00-BB62-3A71F29B0769}">
      <dsp:nvSpPr>
        <dsp:cNvPr id="0" name=""/>
        <dsp:cNvSpPr/>
      </dsp:nvSpPr>
      <dsp:spPr>
        <a:xfrm>
          <a:off x="0" y="1615603"/>
          <a:ext cx="8229600" cy="129204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46E16-D471-485D-852F-6970B455D111}">
      <dsp:nvSpPr>
        <dsp:cNvPr id="0" name=""/>
        <dsp:cNvSpPr/>
      </dsp:nvSpPr>
      <dsp:spPr>
        <a:xfrm>
          <a:off x="390842" y="1906312"/>
          <a:ext cx="710622" cy="7106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E4F77-4081-4A47-9CE6-2863B6B498DF}">
      <dsp:nvSpPr>
        <dsp:cNvPr id="0" name=""/>
        <dsp:cNvSpPr/>
      </dsp:nvSpPr>
      <dsp:spPr>
        <a:xfrm>
          <a:off x="1492307" y="1615603"/>
          <a:ext cx="6737292" cy="1292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41" tIns="136741" rIns="136741" bIns="13674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Is pay consistent across employees in the same roles?</a:t>
          </a:r>
          <a:endParaRPr lang="en-US" sz="2500" kern="1200" dirty="0"/>
        </a:p>
      </dsp:txBody>
      <dsp:txXfrm>
        <a:off x="1492307" y="1615603"/>
        <a:ext cx="6737292" cy="1292041"/>
      </dsp:txXfrm>
    </dsp:sp>
    <dsp:sp modelId="{F9FBD784-985D-47F1-BD5F-DF05F6366ABC}">
      <dsp:nvSpPr>
        <dsp:cNvPr id="0" name=""/>
        <dsp:cNvSpPr/>
      </dsp:nvSpPr>
      <dsp:spPr>
        <a:xfrm>
          <a:off x="0" y="3230654"/>
          <a:ext cx="8229600" cy="129204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39313-F55F-4647-B142-70E0FCA4DC12}">
      <dsp:nvSpPr>
        <dsp:cNvPr id="0" name=""/>
        <dsp:cNvSpPr/>
      </dsp:nvSpPr>
      <dsp:spPr>
        <a:xfrm>
          <a:off x="390842" y="3521364"/>
          <a:ext cx="710622" cy="7106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7442B-2B02-4AAF-8660-180F211D132F}">
      <dsp:nvSpPr>
        <dsp:cNvPr id="0" name=""/>
        <dsp:cNvSpPr/>
      </dsp:nvSpPr>
      <dsp:spPr>
        <a:xfrm>
          <a:off x="1492307" y="3230654"/>
          <a:ext cx="6737292" cy="1292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41" tIns="136741" rIns="136741" bIns="13674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Is there documented logic behind compensation decisions?</a:t>
          </a:r>
          <a:endParaRPr lang="en-US" sz="2500" kern="1200" dirty="0"/>
        </a:p>
      </dsp:txBody>
      <dsp:txXfrm>
        <a:off x="1492307" y="3230654"/>
        <a:ext cx="6737292" cy="12920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4FD98-FEE6-4248-9E8F-7BE69B1EF926}">
      <dsp:nvSpPr>
        <dsp:cNvPr id="0" name=""/>
        <dsp:cNvSpPr/>
      </dsp:nvSpPr>
      <dsp:spPr>
        <a:xfrm>
          <a:off x="0" y="1404588"/>
          <a:ext cx="2314575" cy="1469755"/>
        </a:xfrm>
        <a:prstGeom prst="roundRect">
          <a:avLst>
            <a:gd name="adj" fmla="val 10000"/>
          </a:avLst>
        </a:prstGeom>
        <a:solidFill>
          <a:srgbClr val="4CA1A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8FBE864-E27D-48B2-B0D4-99F3A22D1EFC}">
      <dsp:nvSpPr>
        <dsp:cNvPr id="0" name=""/>
        <dsp:cNvSpPr/>
      </dsp:nvSpPr>
      <dsp:spPr>
        <a:xfrm>
          <a:off x="257174" y="164890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Have you benchmarked compensation externally?</a:t>
          </a:r>
          <a:endParaRPr lang="en-US" sz="2100" kern="1200" dirty="0"/>
        </a:p>
      </dsp:txBody>
      <dsp:txXfrm>
        <a:off x="300222" y="1691952"/>
        <a:ext cx="2228479" cy="1383659"/>
      </dsp:txXfrm>
    </dsp:sp>
    <dsp:sp modelId="{2B57C593-F022-4E22-8D3A-356E5F2366A0}">
      <dsp:nvSpPr>
        <dsp:cNvPr id="0" name=""/>
        <dsp:cNvSpPr/>
      </dsp:nvSpPr>
      <dsp:spPr>
        <a:xfrm>
          <a:off x="2828924" y="1404588"/>
          <a:ext cx="2314575" cy="1469755"/>
        </a:xfrm>
        <a:prstGeom prst="roundRect">
          <a:avLst>
            <a:gd name="adj" fmla="val 10000"/>
          </a:avLst>
        </a:prstGeom>
        <a:solidFill>
          <a:srgbClr val="4CA1A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0F9434F-96B0-4CA1-BE33-25B6D23F9535}">
      <dsp:nvSpPr>
        <dsp:cNvPr id="0" name=""/>
        <dsp:cNvSpPr/>
      </dsp:nvSpPr>
      <dsp:spPr>
        <a:xfrm>
          <a:off x="3086099" y="164890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Do you review market data annually?</a:t>
          </a:r>
          <a:endParaRPr lang="en-US" sz="2100" kern="1200" dirty="0"/>
        </a:p>
      </dsp:txBody>
      <dsp:txXfrm>
        <a:off x="3129147" y="1691952"/>
        <a:ext cx="2228479" cy="1383659"/>
      </dsp:txXfrm>
    </dsp:sp>
    <dsp:sp modelId="{B2128BC2-4D42-44F1-89D2-2C6120C9639F}">
      <dsp:nvSpPr>
        <dsp:cNvPr id="0" name=""/>
        <dsp:cNvSpPr/>
      </dsp:nvSpPr>
      <dsp:spPr>
        <a:xfrm>
          <a:off x="5657850" y="1404588"/>
          <a:ext cx="2314575" cy="1469755"/>
        </a:xfrm>
        <a:prstGeom prst="roundRect">
          <a:avLst>
            <a:gd name="adj" fmla="val 10000"/>
          </a:avLst>
        </a:prstGeom>
        <a:solidFill>
          <a:srgbClr val="4CA1A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7C17EE-3A69-40AA-B462-61A57E68777C}">
      <dsp:nvSpPr>
        <dsp:cNvPr id="0" name=""/>
        <dsp:cNvSpPr/>
      </dsp:nvSpPr>
      <dsp:spPr>
        <a:xfrm>
          <a:off x="5915024" y="164890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Are adjustments made proactively?</a:t>
          </a:r>
          <a:endParaRPr lang="en-US" sz="2100" kern="1200" dirty="0"/>
        </a:p>
      </dsp:txBody>
      <dsp:txXfrm>
        <a:off x="5958072" y="1691952"/>
        <a:ext cx="2228479" cy="13836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47161-2042-4A0E-9400-0603E7149684}">
      <dsp:nvSpPr>
        <dsp:cNvPr id="0" name=""/>
        <dsp:cNvSpPr/>
      </dsp:nvSpPr>
      <dsp:spPr>
        <a:xfrm>
          <a:off x="0" y="552"/>
          <a:ext cx="8229600" cy="129204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B0171-A030-4F5F-8109-A81D564C9E45}">
      <dsp:nvSpPr>
        <dsp:cNvPr id="0" name=""/>
        <dsp:cNvSpPr/>
      </dsp:nvSpPr>
      <dsp:spPr>
        <a:xfrm>
          <a:off x="390842" y="291261"/>
          <a:ext cx="710622" cy="7106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AC053-9DD8-4D47-A411-D9695A3CA612}">
      <dsp:nvSpPr>
        <dsp:cNvPr id="0" name=""/>
        <dsp:cNvSpPr/>
      </dsp:nvSpPr>
      <dsp:spPr>
        <a:xfrm>
          <a:off x="1492307" y="552"/>
          <a:ext cx="6737292" cy="1292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41" tIns="136741" rIns="136741" bIns="13674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Do managers understand and communicate reward policies?</a:t>
          </a:r>
          <a:endParaRPr lang="en-US" sz="2500" kern="1200" dirty="0"/>
        </a:p>
      </dsp:txBody>
      <dsp:txXfrm>
        <a:off x="1492307" y="552"/>
        <a:ext cx="6737292" cy="1292041"/>
      </dsp:txXfrm>
    </dsp:sp>
    <dsp:sp modelId="{69CDC7B0-E04F-43D7-B385-A4ED4ACFC83E}">
      <dsp:nvSpPr>
        <dsp:cNvPr id="0" name=""/>
        <dsp:cNvSpPr/>
      </dsp:nvSpPr>
      <dsp:spPr>
        <a:xfrm>
          <a:off x="0" y="1615603"/>
          <a:ext cx="8229600" cy="129204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EAF8B-01A7-403E-A743-F23A1F5C8000}">
      <dsp:nvSpPr>
        <dsp:cNvPr id="0" name=""/>
        <dsp:cNvSpPr/>
      </dsp:nvSpPr>
      <dsp:spPr>
        <a:xfrm>
          <a:off x="390842" y="1906312"/>
          <a:ext cx="710622" cy="7106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B9CC9-7116-432C-85B8-184485BBFDFA}">
      <dsp:nvSpPr>
        <dsp:cNvPr id="0" name=""/>
        <dsp:cNvSpPr/>
      </dsp:nvSpPr>
      <dsp:spPr>
        <a:xfrm>
          <a:off x="1492307" y="1615603"/>
          <a:ext cx="6737292" cy="1292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41" tIns="136741" rIns="136741" bIns="13674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Are employees given clear explanations for salary reviews?</a:t>
          </a:r>
          <a:endParaRPr lang="en-US" sz="2500" kern="1200" dirty="0"/>
        </a:p>
      </dsp:txBody>
      <dsp:txXfrm>
        <a:off x="1492307" y="1615603"/>
        <a:ext cx="6737292" cy="1292041"/>
      </dsp:txXfrm>
    </dsp:sp>
    <dsp:sp modelId="{26A1A1B6-3DCF-4EAB-84BE-C1A838053682}">
      <dsp:nvSpPr>
        <dsp:cNvPr id="0" name=""/>
        <dsp:cNvSpPr/>
      </dsp:nvSpPr>
      <dsp:spPr>
        <a:xfrm>
          <a:off x="0" y="3230654"/>
          <a:ext cx="8229600" cy="129204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38009-A187-4CAD-8A9F-52F714FBD110}">
      <dsp:nvSpPr>
        <dsp:cNvPr id="0" name=""/>
        <dsp:cNvSpPr/>
      </dsp:nvSpPr>
      <dsp:spPr>
        <a:xfrm>
          <a:off x="390842" y="3521364"/>
          <a:ext cx="710622" cy="7106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5FA38-5E3F-47FD-9187-816EA8EC7B89}">
      <dsp:nvSpPr>
        <dsp:cNvPr id="0" name=""/>
        <dsp:cNvSpPr/>
      </dsp:nvSpPr>
      <dsp:spPr>
        <a:xfrm>
          <a:off x="1492307" y="3230654"/>
          <a:ext cx="6737292" cy="1292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41" tIns="136741" rIns="136741" bIns="13674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Is comp linked to EVP and values?</a:t>
          </a:r>
          <a:endParaRPr lang="en-US" sz="2500" kern="1200" dirty="0"/>
        </a:p>
      </dsp:txBody>
      <dsp:txXfrm>
        <a:off x="1492307" y="3230654"/>
        <a:ext cx="6737292" cy="12920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8CC97-0C16-4F0A-86E3-55E60C07A5FF}">
      <dsp:nvSpPr>
        <dsp:cNvPr id="0" name=""/>
        <dsp:cNvSpPr/>
      </dsp:nvSpPr>
      <dsp:spPr>
        <a:xfrm>
          <a:off x="750914" y="1201979"/>
          <a:ext cx="1081248" cy="1081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1021A-B38E-4783-A196-9F85AAE9A639}">
      <dsp:nvSpPr>
        <dsp:cNvPr id="0" name=""/>
        <dsp:cNvSpPr/>
      </dsp:nvSpPr>
      <dsp:spPr>
        <a:xfrm>
          <a:off x="90151" y="2601268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Is there an annual compensation review process?</a:t>
          </a:r>
          <a:endParaRPr lang="en-US" sz="1500" kern="1200" dirty="0"/>
        </a:p>
      </dsp:txBody>
      <dsp:txXfrm>
        <a:off x="90151" y="2601268"/>
        <a:ext cx="2402775" cy="720000"/>
      </dsp:txXfrm>
    </dsp:sp>
    <dsp:sp modelId="{6DF8A031-3330-4CD2-AE8D-59E6E4551F08}">
      <dsp:nvSpPr>
        <dsp:cNvPr id="0" name=""/>
        <dsp:cNvSpPr/>
      </dsp:nvSpPr>
      <dsp:spPr>
        <a:xfrm>
          <a:off x="3574175" y="1201979"/>
          <a:ext cx="1081248" cy="1081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710D4-4CA6-4DE0-AE4C-BD3050B129AA}">
      <dsp:nvSpPr>
        <dsp:cNvPr id="0" name=""/>
        <dsp:cNvSpPr/>
      </dsp:nvSpPr>
      <dsp:spPr>
        <a:xfrm>
          <a:off x="2913412" y="2601268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Are discrepancies documented and addressed?</a:t>
          </a:r>
          <a:endParaRPr lang="en-US" sz="1500" kern="1200" dirty="0"/>
        </a:p>
      </dsp:txBody>
      <dsp:txXfrm>
        <a:off x="2913412" y="2601268"/>
        <a:ext cx="2402775" cy="720000"/>
      </dsp:txXfrm>
    </dsp:sp>
    <dsp:sp modelId="{67D17B2C-0E71-4339-9AFB-7C502D1F82B4}">
      <dsp:nvSpPr>
        <dsp:cNvPr id="0" name=""/>
        <dsp:cNvSpPr/>
      </dsp:nvSpPr>
      <dsp:spPr>
        <a:xfrm>
          <a:off x="6397436" y="1201979"/>
          <a:ext cx="1081248" cy="10812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906A2-45DE-4039-BB47-CE8059CA4869}">
      <dsp:nvSpPr>
        <dsp:cNvPr id="0" name=""/>
        <dsp:cNvSpPr/>
      </dsp:nvSpPr>
      <dsp:spPr>
        <a:xfrm>
          <a:off x="5736673" y="2601268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Do HR and leadership sign off on changes?</a:t>
          </a:r>
          <a:endParaRPr lang="en-US" sz="1500" kern="1200" dirty="0"/>
        </a:p>
      </dsp:txBody>
      <dsp:txXfrm>
        <a:off x="5736673" y="2601268"/>
        <a:ext cx="240277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59E943C-E284-48C4-1D97-645F18911D22}"/>
              </a:ext>
            </a:extLst>
          </p:cNvPr>
          <p:cNvSpPr txBox="1"/>
          <p:nvPr userDrawn="1"/>
        </p:nvSpPr>
        <p:spPr>
          <a:xfrm>
            <a:off x="444618" y="1501629"/>
            <a:ext cx="8162488" cy="4018327"/>
          </a:xfrm>
          <a:prstGeom prst="rect">
            <a:avLst/>
          </a:prstGeom>
          <a:solidFill>
            <a:srgbClr val="4CA1A3"/>
          </a:solidFill>
        </p:spPr>
        <p:txBody>
          <a:bodyPr wrap="square" rtlCol="0">
            <a:spAutoFit/>
          </a:bodyPr>
          <a:lstStyle/>
          <a:p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368458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59DBD-C052-9761-63E1-6AA1974D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T"/>
          </a:p>
        </p:txBody>
      </p:sp>
    </p:spTree>
    <p:extLst>
      <p:ext uri="{BB962C8B-B14F-4D97-AF65-F5344CB8AC3E}">
        <p14:creationId xmlns:p14="http://schemas.microsoft.com/office/powerpoint/2010/main" val="297202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59E943C-E284-48C4-1D97-645F18911D22}"/>
              </a:ext>
            </a:extLst>
          </p:cNvPr>
          <p:cNvSpPr txBox="1"/>
          <p:nvPr userDrawn="1"/>
        </p:nvSpPr>
        <p:spPr>
          <a:xfrm>
            <a:off x="444618" y="1501629"/>
            <a:ext cx="8162488" cy="4018327"/>
          </a:xfrm>
          <a:prstGeom prst="rect">
            <a:avLst/>
          </a:prstGeom>
          <a:solidFill>
            <a:srgbClr val="B45333"/>
          </a:solidFill>
        </p:spPr>
        <p:txBody>
          <a:bodyPr wrap="square" rtlCol="0">
            <a:spAutoFit/>
          </a:bodyPr>
          <a:lstStyle/>
          <a:p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59E943C-E284-48C4-1D97-645F18911D22}"/>
              </a:ext>
            </a:extLst>
          </p:cNvPr>
          <p:cNvSpPr txBox="1"/>
          <p:nvPr userDrawn="1"/>
        </p:nvSpPr>
        <p:spPr>
          <a:xfrm>
            <a:off x="444618" y="1501629"/>
            <a:ext cx="8162488" cy="4018327"/>
          </a:xfrm>
          <a:prstGeom prst="rect">
            <a:avLst/>
          </a:prstGeom>
          <a:solidFill>
            <a:srgbClr val="D7A379"/>
          </a:solidFill>
        </p:spPr>
        <p:txBody>
          <a:bodyPr wrap="square" rtlCol="0">
            <a:spAutoFit/>
          </a:bodyPr>
          <a:lstStyle/>
          <a:p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29184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59E943C-E284-48C4-1D97-645F18911D22}"/>
              </a:ext>
            </a:extLst>
          </p:cNvPr>
          <p:cNvSpPr txBox="1"/>
          <p:nvPr userDrawn="1"/>
        </p:nvSpPr>
        <p:spPr>
          <a:xfrm>
            <a:off x="444618" y="1501629"/>
            <a:ext cx="8162488" cy="4018327"/>
          </a:xfrm>
          <a:prstGeom prst="rect">
            <a:avLst/>
          </a:prstGeom>
          <a:solidFill>
            <a:srgbClr val="3E3D3C"/>
          </a:solidFill>
        </p:spPr>
        <p:txBody>
          <a:bodyPr wrap="square" rtlCol="0">
            <a:spAutoFit/>
          </a:bodyPr>
          <a:lstStyle/>
          <a:p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70109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75375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6491"/>
            <a:ext cx="8229600" cy="4523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2" name="Picture 21" descr="A white rectangular object with a red line">
            <a:extLst>
              <a:ext uri="{FF2B5EF4-FFF2-40B4-BE49-F238E27FC236}">
                <a16:creationId xmlns:a16="http://schemas.microsoft.com/office/drawing/2014/main" id="{A59975F0-7C74-651D-AC4E-701002214B9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26503" y="5989739"/>
            <a:ext cx="8615572" cy="837784"/>
          </a:xfrm>
          <a:prstGeom prst="rect">
            <a:avLst/>
          </a:prstGeom>
        </p:spPr>
      </p:pic>
      <p:pic>
        <p:nvPicPr>
          <p:cNvPr id="28" name="Picture 27" descr="A logo with text overlay&#10;&#10;AI-generated content may be incorrect.">
            <a:extLst>
              <a:ext uri="{FF2B5EF4-FFF2-40B4-BE49-F238E27FC236}">
                <a16:creationId xmlns:a16="http://schemas.microsoft.com/office/drawing/2014/main" id="{4E766B4E-2166-43DD-A0D0-314AD224A70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062600" y="0"/>
            <a:ext cx="1073090" cy="107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62" r:id="rId9"/>
    <p:sldLayoutId id="2147483663" r:id="rId10"/>
    <p:sldLayoutId id="2147483656" r:id="rId11"/>
    <p:sldLayoutId id="2147483657" r:id="rId12"/>
    <p:sldLayoutId id="2147483660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/>
          <a:p>
            <a:r>
              <a:rPr lang="en-GB"/>
              <a:t>Reward Strategy Self-Audit Checklist</a:t>
            </a:r>
            <a:endParaRPr lang="en-GB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/>
              <a:t>Is your reward strategy 2026-ready?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16983-C45C-17CE-901E-75A0C22DE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5763-603A-7754-D3CE-8E4245CC0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/>
          <a:p>
            <a:r>
              <a:rPr lang="en-GB"/>
              <a:t>Why This Matters</a:t>
            </a:r>
            <a:endParaRPr lang="en-GB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AF31D3-D12A-2BD7-A9AA-E73FAFACA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200"/>
              <a:t>With new EU pay transparency laws coming in 2026, your compensation strategy needs to be compliant, fair, and future-ready. This audit will help you assess where you stand and what to improve.</a:t>
            </a:r>
          </a:p>
        </p:txBody>
      </p:sp>
    </p:spTree>
    <p:extLst>
      <p:ext uri="{BB962C8B-B14F-4D97-AF65-F5344CB8AC3E}">
        <p14:creationId xmlns:p14="http://schemas.microsoft.com/office/powerpoint/2010/main" val="383624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325F4-0FEA-5AEF-F9B0-477FD1605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0895C-9C6E-2289-847B-EE3629FE7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7537508" cy="1143000"/>
          </a:xfrm>
        </p:spPr>
        <p:txBody>
          <a:bodyPr anchor="ctr">
            <a:normAutofit/>
          </a:bodyPr>
          <a:lstStyle/>
          <a:p>
            <a:r>
              <a:rPr lang="en-GB"/>
              <a:t>1. Transparency</a:t>
            </a:r>
            <a:endParaRPr lang="en-GB" b="1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D1B734D7-1E1F-B596-5E01-713910846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991102"/>
              </p:ext>
            </p:extLst>
          </p:nvPr>
        </p:nvGraphicFramePr>
        <p:xfrm>
          <a:off x="457200" y="1466491"/>
          <a:ext cx="8229600" cy="452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83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7FD76-CDE1-2BE2-2D90-E2D2E83B9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D0F4-9B2F-E0AA-5412-E43BA55E7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7537508" cy="1143000"/>
          </a:xfrm>
        </p:spPr>
        <p:txBody>
          <a:bodyPr anchor="ctr">
            <a:normAutofit/>
          </a:bodyPr>
          <a:lstStyle/>
          <a:p>
            <a:r>
              <a:rPr lang="en-GB"/>
              <a:t>2. Fairness</a:t>
            </a:r>
            <a:endParaRPr lang="en-GB" b="1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6D37C292-E1DD-6378-15F8-17C6EBF835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882880"/>
              </p:ext>
            </p:extLst>
          </p:nvPr>
        </p:nvGraphicFramePr>
        <p:xfrm>
          <a:off x="457200" y="1466491"/>
          <a:ext cx="8229600" cy="452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649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427E4-103C-2BD6-1933-6E1C49ABA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922E4-6506-E511-1999-55CCC9E1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7537508" cy="1143000"/>
          </a:xfrm>
        </p:spPr>
        <p:txBody>
          <a:bodyPr anchor="ctr">
            <a:normAutofit/>
          </a:bodyPr>
          <a:lstStyle/>
          <a:p>
            <a:r>
              <a:rPr lang="en-GB"/>
              <a:t>3. Market Alignment</a:t>
            </a:r>
            <a:endParaRPr lang="en-GB" b="1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E277029A-D443-AB35-C585-3C4E4BAA7F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58728"/>
              </p:ext>
            </p:extLst>
          </p:nvPr>
        </p:nvGraphicFramePr>
        <p:xfrm>
          <a:off x="457200" y="1466491"/>
          <a:ext cx="8229600" cy="452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756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E72C3D-F837-813D-41E8-E1B569AA0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1A5CF-BF8F-7766-48F0-4239F00EF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7537508" cy="1143000"/>
          </a:xfrm>
        </p:spPr>
        <p:txBody>
          <a:bodyPr anchor="ctr">
            <a:normAutofit/>
          </a:bodyPr>
          <a:lstStyle/>
          <a:p>
            <a:r>
              <a:rPr lang="en-GB"/>
              <a:t>4. Communication</a:t>
            </a:r>
            <a:endParaRPr lang="en-GB" b="1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6090EA69-07FB-F3DA-F4E6-B6E2510CEB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402705"/>
              </p:ext>
            </p:extLst>
          </p:nvPr>
        </p:nvGraphicFramePr>
        <p:xfrm>
          <a:off x="457200" y="1466491"/>
          <a:ext cx="8229600" cy="452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261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1D5C1-509A-5B07-C03F-7314D2F51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4A368-92C5-0075-DA96-853DC0E58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7537508" cy="1143000"/>
          </a:xfrm>
        </p:spPr>
        <p:txBody>
          <a:bodyPr anchor="ctr">
            <a:normAutofit/>
          </a:bodyPr>
          <a:lstStyle/>
          <a:p>
            <a:r>
              <a:rPr lang="en-GB"/>
              <a:t>5. Governance &amp; Review</a:t>
            </a:r>
            <a:endParaRPr lang="en-GB" b="1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63FB92B5-2E4D-6DBD-E0FE-C918787BCF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4778"/>
              </p:ext>
            </p:extLst>
          </p:nvPr>
        </p:nvGraphicFramePr>
        <p:xfrm>
          <a:off x="457200" y="1466491"/>
          <a:ext cx="8229600" cy="452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071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971D-993E-43F1-DFCD-5249599D6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/>
          <a:p>
            <a:r>
              <a:rPr lang="en-GB" dirty="0"/>
              <a:t>What's Your Score?</a:t>
            </a:r>
            <a:endParaRPr lang="en-M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501B6-2A42-B533-36AE-FC40AFC34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300"/>
              <a:t>Rate each area: Not Started / In Progress / Completed.</a:t>
            </a:r>
          </a:p>
          <a:p>
            <a:pPr>
              <a:lnSpc>
                <a:spcPct val="90000"/>
              </a:lnSpc>
            </a:pPr>
            <a:endParaRPr lang="en-GB" sz="1300"/>
          </a:p>
          <a:p>
            <a:pPr>
              <a:lnSpc>
                <a:spcPct val="90000"/>
              </a:lnSpc>
            </a:pPr>
            <a:r>
              <a:rPr lang="en-GB" sz="1300"/>
              <a:t>Need help building a compliant and competitive reward framework?</a:t>
            </a:r>
          </a:p>
          <a:p>
            <a:pPr>
              <a:lnSpc>
                <a:spcPct val="90000"/>
              </a:lnSpc>
            </a:pPr>
            <a:endParaRPr lang="en-GB" sz="1300"/>
          </a:p>
          <a:p>
            <a:pPr>
              <a:lnSpc>
                <a:spcPct val="90000"/>
              </a:lnSpc>
            </a:pPr>
            <a:r>
              <a:rPr lang="en-GB" sz="1300"/>
              <a:t>📩 hello@peoplebuiltmt.com</a:t>
            </a:r>
          </a:p>
          <a:p>
            <a:pPr>
              <a:lnSpc>
                <a:spcPct val="90000"/>
              </a:lnSpc>
            </a:pPr>
            <a:r>
              <a:rPr lang="en-GB" sz="1300"/>
              <a:t>🌐 www.peoplebuiltmt.com</a:t>
            </a:r>
          </a:p>
          <a:p>
            <a:pPr>
              <a:lnSpc>
                <a:spcPct val="90000"/>
              </a:lnSpc>
            </a:pPr>
            <a:r>
              <a:rPr lang="en-GB" sz="1300"/>
              <a:t>📞 +356 99805821</a:t>
            </a:r>
          </a:p>
          <a:p>
            <a:pPr>
              <a:lnSpc>
                <a:spcPct val="90000"/>
              </a:lnSpc>
            </a:pPr>
            <a:endParaRPr lang="en-MT" sz="1300"/>
          </a:p>
        </p:txBody>
      </p:sp>
    </p:spTree>
    <p:extLst>
      <p:ext uri="{BB962C8B-B14F-4D97-AF65-F5344CB8AC3E}">
        <p14:creationId xmlns:p14="http://schemas.microsoft.com/office/powerpoint/2010/main" val="301514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opleBuil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ADDC7"/>
      </a:accent1>
      <a:accent2>
        <a:srgbClr val="4CA1A3"/>
      </a:accent2>
      <a:accent3>
        <a:srgbClr val="3E3D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Montserrat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222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Montserrat Bold</vt:lpstr>
      <vt:lpstr>Source Sans Pro</vt:lpstr>
      <vt:lpstr>Office Theme</vt:lpstr>
      <vt:lpstr>Reward Strategy Self-Audit Checklist</vt:lpstr>
      <vt:lpstr>Why This Matters</vt:lpstr>
      <vt:lpstr>1. Transparency</vt:lpstr>
      <vt:lpstr>2. Fairness</vt:lpstr>
      <vt:lpstr>3. Market Alignment</vt:lpstr>
      <vt:lpstr>4. Communication</vt:lpstr>
      <vt:lpstr>5. Governance &amp; Review</vt:lpstr>
      <vt:lpstr>What's Your Score?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Ruby Muscat</cp:lastModifiedBy>
  <cp:revision>3</cp:revision>
  <dcterms:created xsi:type="dcterms:W3CDTF">2013-01-27T09:14:16Z</dcterms:created>
  <dcterms:modified xsi:type="dcterms:W3CDTF">2025-05-30T09:10:28Z</dcterms:modified>
  <cp:category/>
</cp:coreProperties>
</file>